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51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0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82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0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2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5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1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7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9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3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6D02-695E-4C8E-97A3-C6A2F35A5700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AFF6-B76A-426F-B509-0A3C1E2E7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2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" t="1882" r="673" b="16433"/>
          <a:stretch/>
        </p:blipFill>
        <p:spPr>
          <a:xfrm>
            <a:off x="463639" y="0"/>
            <a:ext cx="8112623" cy="670345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333709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「自治体ダブル</a:t>
            </a:r>
            <a:r>
              <a:rPr lang="en-US" altLang="ja-JP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</a:t>
            </a:r>
            <a:r>
              <a:rPr lang="ja-JP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パッケージ」の試行 （市川市＆</a:t>
            </a:r>
            <a:r>
              <a:rPr lang="en-US" altLang="ja-JP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LINE</a:t>
            </a:r>
            <a:r>
              <a:rPr lang="ja-JP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ja-JP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576262" y="1343320"/>
            <a:ext cx="36157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①約９００件の</a:t>
            </a:r>
            <a:r>
              <a:rPr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FAQ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を</a:t>
            </a:r>
            <a:endParaRPr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機械学習した人工知能がテキスト</a:t>
            </a:r>
            <a:r>
              <a:rPr lang="ja-JP" altLang="en-US" sz="2800" dirty="0">
                <a:solidFill>
                  <a:schemeClr val="accent5">
                    <a:lumMod val="75000"/>
                  </a:schemeClr>
                </a:solidFill>
              </a:rPr>
              <a:t>で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回答</a:t>
            </a:r>
            <a:endParaRPr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ja-JP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②操作性の高い</a:t>
            </a:r>
            <a:endParaRPr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「変動リッチメニュー」で</a:t>
            </a:r>
            <a:r>
              <a:rPr lang="ja-JP" altLang="en-US" sz="2800" dirty="0" smtClean="0">
                <a:solidFill>
                  <a:schemeClr val="accent5">
                    <a:lumMod val="75000"/>
                  </a:schemeClr>
                </a:solidFill>
              </a:rPr>
              <a:t>市民が簡単操作。</a:t>
            </a:r>
            <a:endParaRPr lang="en-US" altLang="ja-JP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631" y="4440696"/>
            <a:ext cx="2203482" cy="2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0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村井 宗明</dc:creator>
  <cp:lastModifiedBy>村井 宗明</cp:lastModifiedBy>
  <cp:revision>2</cp:revision>
  <dcterms:created xsi:type="dcterms:W3CDTF">2019-11-24T05:46:54Z</dcterms:created>
  <dcterms:modified xsi:type="dcterms:W3CDTF">2019-11-24T05:55:28Z</dcterms:modified>
</cp:coreProperties>
</file>