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0" r:id="rId3"/>
    <p:sldId id="311" r:id="rId4"/>
    <p:sldId id="312" r:id="rId5"/>
    <p:sldId id="314" r:id="rId6"/>
    <p:sldId id="316" r:id="rId7"/>
    <p:sldId id="317" r:id="rId8"/>
    <p:sldId id="318" r:id="rId9"/>
    <p:sldId id="315" r:id="rId10"/>
    <p:sldId id="301" r:id="rId11"/>
    <p:sldId id="303" r:id="rId12"/>
    <p:sldId id="304" r:id="rId13"/>
    <p:sldId id="302" r:id="rId14"/>
    <p:sldId id="305" r:id="rId15"/>
    <p:sldId id="308" r:id="rId16"/>
    <p:sldId id="306" r:id="rId17"/>
    <p:sldId id="307" r:id="rId18"/>
    <p:sldId id="309" r:id="rId19"/>
  </p:sldIdLst>
  <p:sldSz cx="9753600" cy="6457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056892"/>
            <a:ext cx="8290560" cy="2248323"/>
          </a:xfrm>
        </p:spPr>
        <p:txBody>
          <a:bodyPr anchor="b"/>
          <a:lstStyle>
            <a:lvl1pPr algn="ctr">
              <a:defRPr sz="56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91919"/>
            <a:ext cx="7315200" cy="1559176"/>
          </a:xfrm>
        </p:spPr>
        <p:txBody>
          <a:bodyPr/>
          <a:lstStyle>
            <a:lvl1pPr marL="0" indent="0" algn="ctr">
              <a:buNone/>
              <a:defRPr sz="2260"/>
            </a:lvl1pPr>
            <a:lvl2pPr marL="430545" indent="0" algn="ctr">
              <a:buNone/>
              <a:defRPr sz="1883"/>
            </a:lvl2pPr>
            <a:lvl3pPr marL="861090" indent="0" algn="ctr">
              <a:buNone/>
              <a:defRPr sz="1695"/>
            </a:lvl3pPr>
            <a:lvl4pPr marL="1291636" indent="0" algn="ctr">
              <a:buNone/>
              <a:defRPr sz="1507"/>
            </a:lvl4pPr>
            <a:lvl5pPr marL="1722181" indent="0" algn="ctr">
              <a:buNone/>
              <a:defRPr sz="1507"/>
            </a:lvl5pPr>
            <a:lvl6pPr marL="2152726" indent="0" algn="ctr">
              <a:buNone/>
              <a:defRPr sz="1507"/>
            </a:lvl6pPr>
            <a:lvl7pPr marL="2583271" indent="0" algn="ctr">
              <a:buNone/>
              <a:defRPr sz="1507"/>
            </a:lvl7pPr>
            <a:lvl8pPr marL="3013817" indent="0" algn="ctr">
              <a:buNone/>
              <a:defRPr sz="1507"/>
            </a:lvl8pPr>
            <a:lvl9pPr marL="3444362" indent="0" algn="ctr">
              <a:buNone/>
              <a:defRPr sz="1507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1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86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1" y="343826"/>
            <a:ext cx="2103120" cy="547281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1" y="343826"/>
            <a:ext cx="6187440" cy="547281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37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76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1" y="1610005"/>
            <a:ext cx="8412480" cy="2686327"/>
          </a:xfrm>
        </p:spPr>
        <p:txBody>
          <a:bodyPr anchor="b"/>
          <a:lstStyle>
            <a:lvl1pPr>
              <a:defRPr sz="56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1" y="4321746"/>
            <a:ext cx="8412480" cy="1412676"/>
          </a:xfrm>
        </p:spPr>
        <p:txBody>
          <a:bodyPr/>
          <a:lstStyle>
            <a:lvl1pPr marL="0" indent="0">
              <a:buNone/>
              <a:defRPr sz="2260">
                <a:solidFill>
                  <a:schemeClr val="tx1"/>
                </a:solidFill>
              </a:defRPr>
            </a:lvl1pPr>
            <a:lvl2pPr marL="430545" indent="0">
              <a:buNone/>
              <a:defRPr sz="1883">
                <a:solidFill>
                  <a:schemeClr val="tx1">
                    <a:tint val="75000"/>
                  </a:schemeClr>
                </a:solidFill>
              </a:defRPr>
            </a:lvl2pPr>
            <a:lvl3pPr marL="86109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3pPr>
            <a:lvl4pPr marL="129163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722181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15272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583271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013817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44436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94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719130"/>
            <a:ext cx="4145280" cy="40975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719130"/>
            <a:ext cx="4145280" cy="40975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65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43828"/>
            <a:ext cx="8412480" cy="124823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2" y="1583095"/>
            <a:ext cx="4126229" cy="775850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30545" indent="0">
              <a:buNone/>
              <a:defRPr sz="1883" b="1"/>
            </a:lvl2pPr>
            <a:lvl3pPr marL="861090" indent="0">
              <a:buNone/>
              <a:defRPr sz="1695" b="1"/>
            </a:lvl3pPr>
            <a:lvl4pPr marL="1291636" indent="0">
              <a:buNone/>
              <a:defRPr sz="1507" b="1"/>
            </a:lvl4pPr>
            <a:lvl5pPr marL="1722181" indent="0">
              <a:buNone/>
              <a:defRPr sz="1507" b="1"/>
            </a:lvl5pPr>
            <a:lvl6pPr marL="2152726" indent="0">
              <a:buNone/>
              <a:defRPr sz="1507" b="1"/>
            </a:lvl6pPr>
            <a:lvl7pPr marL="2583271" indent="0">
              <a:buNone/>
              <a:defRPr sz="1507" b="1"/>
            </a:lvl7pPr>
            <a:lvl8pPr marL="3013817" indent="0">
              <a:buNone/>
              <a:defRPr sz="1507" b="1"/>
            </a:lvl8pPr>
            <a:lvl9pPr marL="3444362" indent="0">
              <a:buNone/>
              <a:defRPr sz="150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2" y="2358945"/>
            <a:ext cx="4126229" cy="346965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1" y="1583095"/>
            <a:ext cx="4146550" cy="775850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30545" indent="0">
              <a:buNone/>
              <a:defRPr sz="1883" b="1"/>
            </a:lvl2pPr>
            <a:lvl3pPr marL="861090" indent="0">
              <a:buNone/>
              <a:defRPr sz="1695" b="1"/>
            </a:lvl3pPr>
            <a:lvl4pPr marL="1291636" indent="0">
              <a:buNone/>
              <a:defRPr sz="1507" b="1"/>
            </a:lvl4pPr>
            <a:lvl5pPr marL="1722181" indent="0">
              <a:buNone/>
              <a:defRPr sz="1507" b="1"/>
            </a:lvl5pPr>
            <a:lvl6pPr marL="2152726" indent="0">
              <a:buNone/>
              <a:defRPr sz="1507" b="1"/>
            </a:lvl6pPr>
            <a:lvl7pPr marL="2583271" indent="0">
              <a:buNone/>
              <a:defRPr sz="1507" b="1"/>
            </a:lvl7pPr>
            <a:lvl8pPr marL="3013817" indent="0">
              <a:buNone/>
              <a:defRPr sz="1507" b="1"/>
            </a:lvl8pPr>
            <a:lvl9pPr marL="3444362" indent="0">
              <a:buNone/>
              <a:defRPr sz="150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1" y="2358945"/>
            <a:ext cx="4146550" cy="346965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4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27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24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430530"/>
            <a:ext cx="3145790" cy="1506855"/>
          </a:xfrm>
        </p:spPr>
        <p:txBody>
          <a:bodyPr anchor="b"/>
          <a:lstStyle>
            <a:lvl1pPr>
              <a:defRPr sz="301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929827"/>
            <a:ext cx="4937760" cy="4589330"/>
          </a:xfrm>
        </p:spPr>
        <p:txBody>
          <a:bodyPr/>
          <a:lstStyle>
            <a:lvl1pPr>
              <a:defRPr sz="3013"/>
            </a:lvl1pPr>
            <a:lvl2pPr>
              <a:defRPr sz="2637"/>
            </a:lvl2pPr>
            <a:lvl3pPr>
              <a:defRPr sz="2260"/>
            </a:lvl3pPr>
            <a:lvl4pPr>
              <a:defRPr sz="1883"/>
            </a:lvl4pPr>
            <a:lvl5pPr>
              <a:defRPr sz="1883"/>
            </a:lvl5pPr>
            <a:lvl6pPr>
              <a:defRPr sz="1883"/>
            </a:lvl6pPr>
            <a:lvl7pPr>
              <a:defRPr sz="1883"/>
            </a:lvl7pPr>
            <a:lvl8pPr>
              <a:defRPr sz="1883"/>
            </a:lvl8pPr>
            <a:lvl9pPr>
              <a:defRPr sz="18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1937385"/>
            <a:ext cx="3145790" cy="3589245"/>
          </a:xfrm>
        </p:spPr>
        <p:txBody>
          <a:bodyPr/>
          <a:lstStyle>
            <a:lvl1pPr marL="0" indent="0">
              <a:buNone/>
              <a:defRPr sz="1507"/>
            </a:lvl1pPr>
            <a:lvl2pPr marL="430545" indent="0">
              <a:buNone/>
              <a:defRPr sz="1318"/>
            </a:lvl2pPr>
            <a:lvl3pPr marL="861090" indent="0">
              <a:buNone/>
              <a:defRPr sz="1130"/>
            </a:lvl3pPr>
            <a:lvl4pPr marL="1291636" indent="0">
              <a:buNone/>
              <a:defRPr sz="942"/>
            </a:lvl4pPr>
            <a:lvl5pPr marL="1722181" indent="0">
              <a:buNone/>
              <a:defRPr sz="942"/>
            </a:lvl5pPr>
            <a:lvl6pPr marL="2152726" indent="0">
              <a:buNone/>
              <a:defRPr sz="942"/>
            </a:lvl6pPr>
            <a:lvl7pPr marL="2583271" indent="0">
              <a:buNone/>
              <a:defRPr sz="942"/>
            </a:lvl7pPr>
            <a:lvl8pPr marL="3013817" indent="0">
              <a:buNone/>
              <a:defRPr sz="942"/>
            </a:lvl8pPr>
            <a:lvl9pPr marL="3444362" indent="0">
              <a:buNone/>
              <a:defRPr sz="94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31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430530"/>
            <a:ext cx="3145790" cy="1506855"/>
          </a:xfrm>
        </p:spPr>
        <p:txBody>
          <a:bodyPr anchor="b"/>
          <a:lstStyle>
            <a:lvl1pPr>
              <a:defRPr sz="301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929827"/>
            <a:ext cx="4937760" cy="4589330"/>
          </a:xfrm>
        </p:spPr>
        <p:txBody>
          <a:bodyPr anchor="t"/>
          <a:lstStyle>
            <a:lvl1pPr marL="0" indent="0">
              <a:buNone/>
              <a:defRPr sz="3013"/>
            </a:lvl1pPr>
            <a:lvl2pPr marL="430545" indent="0">
              <a:buNone/>
              <a:defRPr sz="2637"/>
            </a:lvl2pPr>
            <a:lvl3pPr marL="861090" indent="0">
              <a:buNone/>
              <a:defRPr sz="2260"/>
            </a:lvl3pPr>
            <a:lvl4pPr marL="1291636" indent="0">
              <a:buNone/>
              <a:defRPr sz="1883"/>
            </a:lvl4pPr>
            <a:lvl5pPr marL="1722181" indent="0">
              <a:buNone/>
              <a:defRPr sz="1883"/>
            </a:lvl5pPr>
            <a:lvl6pPr marL="2152726" indent="0">
              <a:buNone/>
              <a:defRPr sz="1883"/>
            </a:lvl6pPr>
            <a:lvl7pPr marL="2583271" indent="0">
              <a:buNone/>
              <a:defRPr sz="1883"/>
            </a:lvl7pPr>
            <a:lvl8pPr marL="3013817" indent="0">
              <a:buNone/>
              <a:defRPr sz="1883"/>
            </a:lvl8pPr>
            <a:lvl9pPr marL="3444362" indent="0">
              <a:buNone/>
              <a:defRPr sz="188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1937385"/>
            <a:ext cx="3145790" cy="3589245"/>
          </a:xfrm>
        </p:spPr>
        <p:txBody>
          <a:bodyPr/>
          <a:lstStyle>
            <a:lvl1pPr marL="0" indent="0">
              <a:buNone/>
              <a:defRPr sz="1507"/>
            </a:lvl1pPr>
            <a:lvl2pPr marL="430545" indent="0">
              <a:buNone/>
              <a:defRPr sz="1318"/>
            </a:lvl2pPr>
            <a:lvl3pPr marL="861090" indent="0">
              <a:buNone/>
              <a:defRPr sz="1130"/>
            </a:lvl3pPr>
            <a:lvl4pPr marL="1291636" indent="0">
              <a:buNone/>
              <a:defRPr sz="942"/>
            </a:lvl4pPr>
            <a:lvl5pPr marL="1722181" indent="0">
              <a:buNone/>
              <a:defRPr sz="942"/>
            </a:lvl5pPr>
            <a:lvl6pPr marL="2152726" indent="0">
              <a:buNone/>
              <a:defRPr sz="942"/>
            </a:lvl6pPr>
            <a:lvl7pPr marL="2583271" indent="0">
              <a:buNone/>
              <a:defRPr sz="942"/>
            </a:lvl7pPr>
            <a:lvl8pPr marL="3013817" indent="0">
              <a:buNone/>
              <a:defRPr sz="942"/>
            </a:lvl8pPr>
            <a:lvl9pPr marL="3444362" indent="0">
              <a:buNone/>
              <a:defRPr sz="94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05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43828"/>
            <a:ext cx="8412480" cy="124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719130"/>
            <a:ext cx="8412480" cy="409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985564"/>
            <a:ext cx="2194560" cy="343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44BA-4C27-4648-91AB-6914E794B9EB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985564"/>
            <a:ext cx="3291840" cy="343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985564"/>
            <a:ext cx="2194560" cy="343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1C78-FF68-462F-BBA4-627CADADF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66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1090" rtl="0" eaLnBrk="1" latinLnBrk="0" hangingPunct="1">
        <a:lnSpc>
          <a:spcPct val="90000"/>
        </a:lnSpc>
        <a:spcBef>
          <a:spcPct val="0"/>
        </a:spcBef>
        <a:buNone/>
        <a:defRPr kumimoji="1" sz="41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273" indent="-215273" algn="l" defTabSz="861090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kumimoji="1" sz="2637" kern="1200">
          <a:solidFill>
            <a:schemeClr val="tx1"/>
          </a:solidFill>
          <a:latin typeface="+mn-lt"/>
          <a:ea typeface="+mn-ea"/>
          <a:cs typeface="+mn-cs"/>
        </a:defRPr>
      </a:lvl1pPr>
      <a:lvl2pPr marL="645818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63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883" kern="1200">
          <a:solidFill>
            <a:schemeClr val="tx1"/>
          </a:solidFill>
          <a:latin typeface="+mn-lt"/>
          <a:ea typeface="+mn-ea"/>
          <a:cs typeface="+mn-cs"/>
        </a:defRPr>
      </a:lvl3pPr>
      <a:lvl4pPr marL="1506908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1937454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367999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6pPr>
      <a:lvl7pPr marL="2798544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7pPr>
      <a:lvl8pPr marL="3229089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8pPr>
      <a:lvl9pPr marL="3659635" indent="-215273" algn="l" defTabSz="86109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1pPr>
      <a:lvl2pPr marL="430545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2pPr>
      <a:lvl3pPr marL="861090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291636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1722181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152726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6pPr>
      <a:lvl7pPr marL="2583271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7pPr>
      <a:lvl8pPr marL="3013817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8pPr>
      <a:lvl9pPr marL="3444362" algn="l" defTabSz="861090" rtl="0" eaLnBrk="1" latinLnBrk="0" hangingPunct="1">
        <a:defRPr kumimoji="1" sz="16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青空トランペッ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73" y="367321"/>
            <a:ext cx="3840228" cy="56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8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あしながおじさ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31" y="379847"/>
            <a:ext cx="4146914" cy="58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6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平家物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57" y="530159"/>
            <a:ext cx="3915384" cy="55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8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病気の魔女と薬の魔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4" y="292490"/>
            <a:ext cx="4454002" cy="59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9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ドラゴンの谷となぞの少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88" y="565398"/>
            <a:ext cx="3895595" cy="57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5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インターネットのひみつ［新版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06" y="613775"/>
            <a:ext cx="3754357" cy="55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6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W日本の歴史7 江戸幕府の確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95" y="480055"/>
            <a:ext cx="3927910" cy="57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4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淀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09" y="404899"/>
            <a:ext cx="3920516" cy="57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3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青空トランペッ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41" y="1678488"/>
            <a:ext cx="3081667" cy="45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EW日本の歴史7 江戸幕府の確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27" y="1678488"/>
            <a:ext cx="3032578" cy="4424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0" y="516194"/>
            <a:ext cx="975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国語と社会にコンテンツを追加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13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24928"/>
          <a:stretch/>
        </p:blipFill>
        <p:spPr>
          <a:xfrm>
            <a:off x="7452986" y="188313"/>
            <a:ext cx="2146446" cy="11345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188313"/>
            <a:ext cx="2885701" cy="41335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4672733"/>
            <a:ext cx="9306839" cy="159556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957433" y="348824"/>
            <a:ext cx="4495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 smtClean="0">
                <a:solidFill>
                  <a:srgbClr val="A02B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生ライブ授業</a:t>
            </a:r>
            <a:endParaRPr lang="en-US" altLang="ja-JP" sz="4800" dirty="0" smtClean="0">
              <a:solidFill>
                <a:srgbClr val="A02B2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64932" y="1770743"/>
            <a:ext cx="54790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　</a:t>
            </a:r>
            <a:endParaRPr lang="en-US" altLang="ja-JP" sz="5400" dirty="0" smtClean="0">
              <a:solidFill>
                <a:srgbClr val="821B1A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8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lang="en-US" altLang="ja-JP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日（木） </a:t>
            </a:r>
            <a:r>
              <a:rPr lang="en-US" altLang="ja-JP" sz="5400" dirty="0" smtClean="0">
                <a:solidFill>
                  <a:srgbClr val="821B1A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11:00-12:00</a:t>
            </a:r>
            <a:endParaRPr lang="ja-JP" altLang="en-US" sz="5400" dirty="0">
              <a:solidFill>
                <a:srgbClr val="821B1A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82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438937"/>
            <a:ext cx="9161022" cy="157057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2" r="-171"/>
          <a:stretch/>
        </p:blipFill>
        <p:spPr>
          <a:xfrm>
            <a:off x="-1" y="2430049"/>
            <a:ext cx="9770301" cy="406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0" y="300625"/>
            <a:ext cx="9369467" cy="59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1" y="613775"/>
            <a:ext cx="5666980" cy="5440819"/>
          </a:xfrm>
        </p:spPr>
      </p:pic>
    </p:spTree>
    <p:extLst>
      <p:ext uri="{BB962C8B-B14F-4D97-AF65-F5344CB8AC3E}">
        <p14:creationId xmlns:p14="http://schemas.microsoft.com/office/powerpoint/2010/main" val="34724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3" y="0"/>
            <a:ext cx="7944754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5" y="325677"/>
            <a:ext cx="9395465" cy="58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0" y="2783928"/>
            <a:ext cx="562099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2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700087"/>
            <a:ext cx="84296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17</Words>
  <Application>Microsoft Office PowerPoint</Application>
  <PresentationFormat>ユーザー設定</PresentationFormat>
  <Paragraphs>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Murai Muneaki</dc:creator>
  <cp:lastModifiedBy>Murai Muneaki</cp:lastModifiedBy>
  <cp:revision>26</cp:revision>
  <dcterms:created xsi:type="dcterms:W3CDTF">2020-03-14T07:44:08Z</dcterms:created>
  <dcterms:modified xsi:type="dcterms:W3CDTF">2020-04-06T11:22:59Z</dcterms:modified>
</cp:coreProperties>
</file>