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1439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5644"/>
            <a:ext cx="9144000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56262"/>
            <a:ext cx="9144000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84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22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660"/>
            <a:ext cx="2628900" cy="12202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660"/>
            <a:ext cx="7734300" cy="12202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9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60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58966"/>
            <a:ext cx="10515600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963575"/>
            <a:ext cx="10515600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0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83297"/>
            <a:ext cx="5181600" cy="9135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83297"/>
            <a:ext cx="5181600" cy="9135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28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659"/>
            <a:ext cx="10515600" cy="27830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52967"/>
            <a:ext cx="5157787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25950"/>
            <a:ext cx="5157787" cy="77359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352967"/>
            <a:ext cx="518318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525950"/>
            <a:ext cx="5183188" cy="77359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4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43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23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5991"/>
            <a:ext cx="3932237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7314"/>
            <a:ext cx="6172200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31959"/>
            <a:ext cx="3932237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62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5991"/>
            <a:ext cx="3932237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07314"/>
            <a:ext cx="6172200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31959"/>
            <a:ext cx="3932237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91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659"/>
            <a:ext cx="10515600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83297"/>
            <a:ext cx="10515600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334540"/>
            <a:ext cx="2743200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D2EA-2B13-477D-92E2-3C91F2ABA0F0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334540"/>
            <a:ext cx="4114800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334540"/>
            <a:ext cx="2743200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FBE8-643F-456F-BDAB-F1BA92A3D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kumimoji="1"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eti.go.jp/covid-19/img/shien-fly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" t="3310" r="61235" b="86052"/>
          <a:stretch/>
        </p:blipFill>
        <p:spPr bwMode="auto">
          <a:xfrm>
            <a:off x="3573196" y="129179"/>
            <a:ext cx="4375054" cy="633047"/>
          </a:xfrm>
          <a:prstGeom prst="rect">
            <a:avLst/>
          </a:prstGeom>
          <a:solidFill>
            <a:srgbClr val="0097D0"/>
          </a:solidFill>
        </p:spPr>
      </p:pic>
      <p:sp>
        <p:nvSpPr>
          <p:cNvPr id="6" name="テキスト ボックス 5"/>
          <p:cNvSpPr txBox="1"/>
          <p:nvPr/>
        </p:nvSpPr>
        <p:spPr>
          <a:xfrm>
            <a:off x="3609996" y="690624"/>
            <a:ext cx="5801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事業者サポート </a:t>
            </a:r>
            <a:r>
              <a:rPr kumimoji="1" lang="ja-JP" altLang="en-US" sz="2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公式</a:t>
            </a:r>
            <a:r>
              <a:rPr kumimoji="1" lang="en-US" altLang="ja-JP" sz="2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LINE</a:t>
            </a:r>
            <a:r>
              <a:rPr kumimoji="1" lang="ja-JP" altLang="en-US" sz="2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アカウント</a:t>
            </a:r>
            <a:r>
              <a:rPr kumimoji="1" lang="en-US" altLang="ja-JP" sz="3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endParaRPr kumimoji="1" lang="ja-JP" altLang="en-US" sz="3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30" name="Picture 6" descr="友だち追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929" y="353168"/>
            <a:ext cx="2209800" cy="6858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168811" y="168812"/>
            <a:ext cx="3165230" cy="10795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経済産業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1" y="322054"/>
            <a:ext cx="2799471" cy="7371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9911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6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 Muneaki</dc:creator>
  <cp:lastModifiedBy>Murai Muneaki</cp:lastModifiedBy>
  <cp:revision>3</cp:revision>
  <dcterms:created xsi:type="dcterms:W3CDTF">2020-04-06T13:59:32Z</dcterms:created>
  <dcterms:modified xsi:type="dcterms:W3CDTF">2020-04-06T14:18:35Z</dcterms:modified>
</cp:coreProperties>
</file>