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C85"/>
    <a:srgbClr val="00B9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21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52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65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01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43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66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84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92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32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27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57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F01A-81CC-45B4-A12A-875C6838192E}" type="datetimeFigureOut">
              <a:rPr kumimoji="1" lang="ja-JP" altLang="en-US" smtClean="0"/>
              <a:t>2020/12/5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F6DA3-7AE2-4845-9CE7-F11515E24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45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983">
              <a:srgbClr val="79D2A3"/>
            </a:gs>
            <a:gs pos="64000">
              <a:srgbClr val="5ACC85"/>
            </a:gs>
            <a:gs pos="100000">
              <a:srgbClr val="00B900"/>
            </a:gs>
            <a:gs pos="37000">
              <a:srgbClr val="94D7BC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52"/>
          <a:stretch/>
        </p:blipFill>
        <p:spPr>
          <a:xfrm>
            <a:off x="6082985" y="1078721"/>
            <a:ext cx="2580853" cy="5775346"/>
          </a:xfrm>
          <a:prstGeom prst="rect">
            <a:avLst/>
          </a:prstGeom>
        </p:spPr>
      </p:pic>
      <p:pic>
        <p:nvPicPr>
          <p:cNvPr id="12" name="E5E440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5380" y="8083875"/>
            <a:ext cx="188102" cy="188102"/>
          </a:xfrm>
          <a:prstGeom prst="rect">
            <a:avLst/>
          </a:prstGeom>
        </p:spPr>
      </p:pic>
      <p:pic>
        <p:nvPicPr>
          <p:cNvPr id="13" name="그림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52"/>
          <a:stretch/>
        </p:blipFill>
        <p:spPr>
          <a:xfrm>
            <a:off x="9241098" y="1078721"/>
            <a:ext cx="2580853" cy="577534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22" y="2039281"/>
            <a:ext cx="2225204" cy="4818719"/>
          </a:xfrm>
          <a:prstGeom prst="rect">
            <a:avLst/>
          </a:prstGeom>
        </p:spPr>
      </p:pic>
      <p:pic>
        <p:nvPicPr>
          <p:cNvPr id="9" name="コンテンツ プレースホルダー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34" b="64885" l="8441" r="814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62" b="44090"/>
          <a:stretch/>
        </p:blipFill>
        <p:spPr>
          <a:xfrm>
            <a:off x="-1342510" y="1776966"/>
            <a:ext cx="5117341" cy="50810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08" y="2035348"/>
            <a:ext cx="2225205" cy="4818719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2043289" y="406400"/>
            <a:ext cx="4614288" cy="2519295"/>
          </a:xfrm>
          <a:prstGeom prst="wedgeRoundRectCallout">
            <a:avLst>
              <a:gd name="adj1" fmla="val -28906"/>
              <a:gd name="adj2" fmla="val 660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074192" y="604218"/>
            <a:ext cx="44165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スマホの人</a:t>
            </a:r>
            <a:endParaRPr lang="en-US" altLang="ja-JP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は</a:t>
            </a:r>
            <a:r>
              <a:rPr lang="ja-JP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こちら</a:t>
            </a:r>
            <a:endParaRPr lang="ja-JP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5</Words>
  <Application>Microsoft Office PowerPoint</Application>
  <PresentationFormat>ワイド画面</PresentationFormat>
  <Paragraphs>2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Murai Muneaki</dc:creator>
  <cp:lastModifiedBy>Murai Muneaki</cp:lastModifiedBy>
  <cp:revision>11</cp:revision>
  <dcterms:created xsi:type="dcterms:W3CDTF">2020-06-03T11:07:15Z</dcterms:created>
  <dcterms:modified xsi:type="dcterms:W3CDTF">2020-12-05T09:59:22Z</dcterms:modified>
</cp:coreProperties>
</file>