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9" r:id="rId3"/>
    <p:sldMasterId id="2147483727" r:id="rId4"/>
  </p:sldMasterIdLst>
  <p:notesMasterIdLst>
    <p:notesMasterId r:id="rId115"/>
  </p:notesMasterIdLst>
  <p:sldIdLst>
    <p:sldId id="257" r:id="rId5"/>
    <p:sldId id="616" r:id="rId6"/>
    <p:sldId id="617" r:id="rId7"/>
    <p:sldId id="611" r:id="rId8"/>
    <p:sldId id="268" r:id="rId9"/>
    <p:sldId id="289" r:id="rId10"/>
    <p:sldId id="293" r:id="rId11"/>
    <p:sldId id="294" r:id="rId12"/>
    <p:sldId id="673" r:id="rId13"/>
    <p:sldId id="608" r:id="rId14"/>
    <p:sldId id="263" r:id="rId15"/>
    <p:sldId id="649" r:id="rId16"/>
    <p:sldId id="605" r:id="rId17"/>
    <p:sldId id="654" r:id="rId18"/>
    <p:sldId id="656" r:id="rId19"/>
    <p:sldId id="674" r:id="rId20"/>
    <p:sldId id="657" r:id="rId21"/>
    <p:sldId id="661" r:id="rId22"/>
    <p:sldId id="660" r:id="rId23"/>
    <p:sldId id="659" r:id="rId24"/>
    <p:sldId id="658" r:id="rId25"/>
    <p:sldId id="662" r:id="rId26"/>
    <p:sldId id="676" r:id="rId27"/>
    <p:sldId id="652" r:id="rId28"/>
    <p:sldId id="665" r:id="rId29"/>
    <p:sldId id="666" r:id="rId30"/>
    <p:sldId id="667" r:id="rId31"/>
    <p:sldId id="670" r:id="rId32"/>
    <p:sldId id="675" r:id="rId33"/>
    <p:sldId id="644" r:id="rId34"/>
    <p:sldId id="610" r:id="rId35"/>
    <p:sldId id="612" r:id="rId36"/>
    <p:sldId id="290" r:id="rId37"/>
    <p:sldId id="677" r:id="rId38"/>
    <p:sldId id="691" r:id="rId39"/>
    <p:sldId id="692" r:id="rId40"/>
    <p:sldId id="276" r:id="rId41"/>
    <p:sldId id="271" r:id="rId42"/>
    <p:sldId id="273" r:id="rId43"/>
    <p:sldId id="281" r:id="rId44"/>
    <p:sldId id="274" r:id="rId45"/>
    <p:sldId id="282" r:id="rId46"/>
    <p:sldId id="283" r:id="rId47"/>
    <p:sldId id="696" r:id="rId48"/>
    <p:sldId id="645" r:id="rId49"/>
    <p:sldId id="277" r:id="rId50"/>
    <p:sldId id="275" r:id="rId51"/>
    <p:sldId id="284" r:id="rId52"/>
    <p:sldId id="285" r:id="rId53"/>
    <p:sldId id="287" r:id="rId54"/>
    <p:sldId id="288" r:id="rId55"/>
    <p:sldId id="278" r:id="rId56"/>
    <p:sldId id="697" r:id="rId57"/>
    <p:sldId id="646" r:id="rId58"/>
    <p:sldId id="623" r:id="rId59"/>
    <p:sldId id="624" r:id="rId60"/>
    <p:sldId id="625" r:id="rId61"/>
    <p:sldId id="626" r:id="rId62"/>
    <p:sldId id="627" r:id="rId63"/>
    <p:sldId id="628" r:id="rId64"/>
    <p:sldId id="629" r:id="rId65"/>
    <p:sldId id="630" r:id="rId66"/>
    <p:sldId id="631" r:id="rId67"/>
    <p:sldId id="632" r:id="rId68"/>
    <p:sldId id="633" r:id="rId69"/>
    <p:sldId id="635" r:id="rId70"/>
    <p:sldId id="636" r:id="rId71"/>
    <p:sldId id="637" r:id="rId72"/>
    <p:sldId id="638" r:id="rId73"/>
    <p:sldId id="639" r:id="rId74"/>
    <p:sldId id="640" r:id="rId75"/>
    <p:sldId id="641" r:id="rId76"/>
    <p:sldId id="698" r:id="rId77"/>
    <p:sldId id="669" r:id="rId78"/>
    <p:sldId id="575" r:id="rId79"/>
    <p:sldId id="695" r:id="rId80"/>
    <p:sldId id="647" r:id="rId81"/>
    <p:sldId id="693" r:id="rId82"/>
    <p:sldId id="683" r:id="rId83"/>
    <p:sldId id="682" r:id="rId84"/>
    <p:sldId id="684" r:id="rId85"/>
    <p:sldId id="685" r:id="rId86"/>
    <p:sldId id="686" r:id="rId87"/>
    <p:sldId id="687" r:id="rId88"/>
    <p:sldId id="688" r:id="rId89"/>
    <p:sldId id="689" r:id="rId90"/>
    <p:sldId id="259" r:id="rId91"/>
    <p:sldId id="260" r:id="rId92"/>
    <p:sldId id="694" r:id="rId93"/>
    <p:sldId id="708" r:id="rId94"/>
    <p:sldId id="699" r:id="rId95"/>
    <p:sldId id="700" r:id="rId96"/>
    <p:sldId id="701" r:id="rId97"/>
    <p:sldId id="702" r:id="rId98"/>
    <p:sldId id="703" r:id="rId99"/>
    <p:sldId id="704" r:id="rId100"/>
    <p:sldId id="705" r:id="rId101"/>
    <p:sldId id="706" r:id="rId102"/>
    <p:sldId id="709" r:id="rId103"/>
    <p:sldId id="711" r:id="rId104"/>
    <p:sldId id="712" r:id="rId105"/>
    <p:sldId id="574" r:id="rId106"/>
    <p:sldId id="714" r:id="rId107"/>
    <p:sldId id="715" r:id="rId108"/>
    <p:sldId id="442" r:id="rId109"/>
    <p:sldId id="577" r:id="rId110"/>
    <p:sldId id="485" r:id="rId111"/>
    <p:sldId id="486" r:id="rId112"/>
    <p:sldId id="713" r:id="rId113"/>
    <p:sldId id="671" r:id="rId1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村井 宗明" initials="村井" lastIdx="1" clrIdx="0">
    <p:extLst>
      <p:ext uri="{19B8F6BF-5375-455C-9EA6-DF929625EA0E}">
        <p15:presenceInfo xmlns:p15="http://schemas.microsoft.com/office/powerpoint/2012/main" userId="946c7badefaaf3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27" autoAdjust="0"/>
    <p:restoredTop sz="94660"/>
  </p:normalViewPr>
  <p:slideViewPr>
    <p:cSldViewPr snapToGrid="0">
      <p:cViewPr varScale="1">
        <p:scale>
          <a:sx n="85" d="100"/>
          <a:sy n="85" d="100"/>
        </p:scale>
        <p:origin x="141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presProps" Target="pres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ja-JP" altLang="ja-JP" sz="1800" b="0" i="0" baseline="0" dirty="0">
                <a:solidFill>
                  <a:schemeClr val="tx1">
                    <a:lumMod val="85000"/>
                    <a:lumOff val="15000"/>
                  </a:schemeClr>
                </a:solidFill>
                <a:effectLst/>
                <a:latin typeface="UD デジタル 教科書体 NP-B" panose="02020700000000000000" pitchFamily="18" charset="-128"/>
                <a:ea typeface="UD デジタル 教科書体 NP-B" panose="02020700000000000000" pitchFamily="18" charset="-128"/>
              </a:rPr>
              <a:t>インターネット利用時間</a:t>
            </a:r>
            <a:endParaRPr lang="en-US" altLang="ja-JP" sz="1800" b="0" i="0" baseline="0" dirty="0">
              <a:solidFill>
                <a:schemeClr val="tx1">
                  <a:lumMod val="85000"/>
                  <a:lumOff val="15000"/>
                </a:schemeClr>
              </a:solidFill>
              <a:effectLst/>
              <a:latin typeface="UD デジタル 教科書体 NP-B" panose="02020700000000000000" pitchFamily="18" charset="-128"/>
              <a:ea typeface="UD デジタル 教科書体 NP-B" panose="02020700000000000000" pitchFamily="18" charset="-128"/>
            </a:endParaRPr>
          </a:p>
          <a:p>
            <a:pPr>
              <a:defRPr sz="2400" b="0" i="0" u="none" strike="noStrike" kern="1200" spc="0" baseline="0">
                <a:solidFill>
                  <a:schemeClr val="tx1">
                    <a:lumMod val="65000"/>
                    <a:lumOff val="35000"/>
                  </a:schemeClr>
                </a:solidFill>
                <a:latin typeface="+mn-lt"/>
                <a:ea typeface="+mn-ea"/>
                <a:cs typeface="+mn-cs"/>
              </a:defRPr>
            </a:pPr>
            <a:r>
              <a:rPr lang="ja-JP" altLang="ja-JP" sz="1600" b="0" i="0" baseline="0" dirty="0">
                <a:solidFill>
                  <a:schemeClr val="tx1">
                    <a:lumMod val="85000"/>
                    <a:lumOff val="15000"/>
                  </a:schemeClr>
                </a:solidFill>
                <a:effectLst/>
                <a:latin typeface="UD デジタル 教科書体 NP-B" panose="02020700000000000000" pitchFamily="18" charset="-128"/>
                <a:ea typeface="UD デジタル 教科書体 NP-B" panose="02020700000000000000" pitchFamily="18" charset="-128"/>
              </a:rPr>
              <a:t>（総務省、</a:t>
            </a:r>
            <a:r>
              <a:rPr lang="ja-JP" altLang="en-US" sz="1600" b="0" i="0" baseline="0" dirty="0">
                <a:solidFill>
                  <a:schemeClr val="tx1">
                    <a:lumMod val="85000"/>
                    <a:lumOff val="15000"/>
                  </a:schemeClr>
                </a:solidFill>
                <a:effectLst/>
                <a:latin typeface="UD デジタル 教科書体 NP-B" panose="02020700000000000000" pitchFamily="18" charset="-128"/>
                <a:ea typeface="UD デジタル 教科書体 NP-B" panose="02020700000000000000" pitchFamily="18" charset="-128"/>
              </a:rPr>
              <a:t>１０</a:t>
            </a:r>
            <a:r>
              <a:rPr lang="ja-JP" altLang="ja-JP" sz="1600" b="0" i="0" baseline="0" dirty="0">
                <a:solidFill>
                  <a:schemeClr val="tx1">
                    <a:lumMod val="85000"/>
                    <a:lumOff val="15000"/>
                  </a:schemeClr>
                </a:solidFill>
                <a:effectLst/>
                <a:latin typeface="UD デジタル 教科書体 NP-B" panose="02020700000000000000" pitchFamily="18" charset="-128"/>
                <a:ea typeface="UD デジタル 教科書体 NP-B" panose="02020700000000000000" pitchFamily="18" charset="-128"/>
              </a:rPr>
              <a:t>代）</a:t>
            </a:r>
            <a:endParaRPr lang="ja-JP" altLang="ja-JP" sz="1800" dirty="0">
              <a:solidFill>
                <a:schemeClr val="tx1">
                  <a:lumMod val="85000"/>
                  <a:lumOff val="15000"/>
                </a:schemeClr>
              </a:solidFill>
              <a:effectLst/>
              <a:latin typeface="UD デジタル 教科書体 NP-B" panose="02020700000000000000" pitchFamily="18" charset="-128"/>
              <a:ea typeface="UD デジタル 教科書体 NP-B" panose="02020700000000000000" pitchFamily="18" charset="-128"/>
            </a:endParaRPr>
          </a:p>
        </c:rich>
      </c:tx>
      <c:layout>
        <c:manualLayout>
          <c:xMode val="edge"/>
          <c:yMode val="edge"/>
          <c:x val="5.3606102463416216E-3"/>
          <c:y val="3.4668291366240301E-3"/>
        </c:manualLayout>
      </c:layout>
      <c:overlay val="0"/>
      <c:spPr>
        <a:noFill/>
        <a:ln>
          <a:solidFill>
            <a:schemeClr val="tx1"/>
          </a:solidFill>
        </a:ln>
        <a:effectLst/>
      </c:spPr>
    </c:title>
    <c:autoTitleDeleted val="0"/>
    <c:plotArea>
      <c:layout>
        <c:manualLayout>
          <c:layoutTarget val="inner"/>
          <c:xMode val="edge"/>
          <c:yMode val="edge"/>
          <c:x val="3.2210604306769822E-2"/>
          <c:y val="0.18863711319215984"/>
          <c:w val="0.93702736814164034"/>
          <c:h val="0.70003252135387684"/>
        </c:manualLayout>
      </c:layout>
      <c:lineChart>
        <c:grouping val="standard"/>
        <c:varyColors val="0"/>
        <c:ser>
          <c:idx val="0"/>
          <c:order val="0"/>
          <c:tx>
            <c:strRef>
              <c:f>'10代'!$B$1</c:f>
              <c:strCache>
                <c:ptCount val="1"/>
                <c:pt idx="0">
                  <c:v>メール</c:v>
                </c:pt>
              </c:strCache>
            </c:strRef>
          </c:tx>
          <c:spPr>
            <a:ln w="76200" cap="rnd">
              <a:solidFill>
                <a:schemeClr val="accent1"/>
              </a:solidFill>
              <a:prstDash val="sysDot"/>
              <a:round/>
            </a:ln>
            <a:effectLst/>
          </c:spPr>
          <c:marker>
            <c:symbol val="circle"/>
            <c:size val="5"/>
            <c:spPr>
              <a:solidFill>
                <a:schemeClr val="accent1"/>
              </a:solidFill>
              <a:ln w="76200">
                <a:solidFill>
                  <a:schemeClr val="accent1"/>
                </a:solidFill>
                <a:prstDash val="sysDot"/>
              </a:ln>
              <a:effectLst/>
            </c:spPr>
          </c:marker>
          <c:cat>
            <c:strRef>
              <c:f>'10代'!$A$2:$A$6</c:f>
              <c:strCache>
                <c:ptCount val="5"/>
                <c:pt idx="0">
                  <c:v>H24</c:v>
                </c:pt>
                <c:pt idx="1">
                  <c:v>H25</c:v>
                </c:pt>
                <c:pt idx="2">
                  <c:v>H26</c:v>
                </c:pt>
                <c:pt idx="3">
                  <c:v>H27</c:v>
                </c:pt>
                <c:pt idx="4">
                  <c:v>H28</c:v>
                </c:pt>
              </c:strCache>
            </c:strRef>
          </c:cat>
          <c:val>
            <c:numRef>
              <c:f>'10代'!$B$2:$B$6</c:f>
              <c:numCache>
                <c:formatCode>General</c:formatCode>
                <c:ptCount val="5"/>
                <c:pt idx="0">
                  <c:v>47.9</c:v>
                </c:pt>
                <c:pt idx="1">
                  <c:v>23.8</c:v>
                </c:pt>
                <c:pt idx="2">
                  <c:v>14.3</c:v>
                </c:pt>
                <c:pt idx="3">
                  <c:v>17</c:v>
                </c:pt>
                <c:pt idx="4">
                  <c:v>20.2</c:v>
                </c:pt>
              </c:numCache>
            </c:numRef>
          </c:val>
          <c:smooth val="0"/>
          <c:extLst>
            <c:ext xmlns:c16="http://schemas.microsoft.com/office/drawing/2014/chart" uri="{C3380CC4-5D6E-409C-BE32-E72D297353CC}">
              <c16:uniqueId val="{00000000-A1B4-495E-8005-A3840BDFB3FD}"/>
            </c:ext>
          </c:extLst>
        </c:ser>
        <c:ser>
          <c:idx val="1"/>
          <c:order val="1"/>
          <c:tx>
            <c:strRef>
              <c:f>'10代'!$C$1</c:f>
              <c:strCache>
                <c:ptCount val="1"/>
                <c:pt idx="0">
                  <c:v>ウェブ(アプリ・ＨＰ）</c:v>
                </c:pt>
              </c:strCache>
            </c:strRef>
          </c:tx>
          <c:spPr>
            <a:ln w="57150" cap="rnd">
              <a:solidFill>
                <a:schemeClr val="accent2"/>
              </a:solidFill>
              <a:prstDash val="lgDash"/>
              <a:round/>
            </a:ln>
            <a:effectLst/>
          </c:spPr>
          <c:marker>
            <c:symbol val="circle"/>
            <c:size val="5"/>
            <c:spPr>
              <a:solidFill>
                <a:schemeClr val="accent2"/>
              </a:solidFill>
              <a:ln w="57150">
                <a:solidFill>
                  <a:schemeClr val="accent2"/>
                </a:solidFill>
                <a:prstDash val="lgDash"/>
              </a:ln>
              <a:effectLst/>
            </c:spPr>
          </c:marker>
          <c:cat>
            <c:strRef>
              <c:f>'10代'!$A$2:$A$6</c:f>
              <c:strCache>
                <c:ptCount val="5"/>
                <c:pt idx="0">
                  <c:v>H24</c:v>
                </c:pt>
                <c:pt idx="1">
                  <c:v>H25</c:v>
                </c:pt>
                <c:pt idx="2">
                  <c:v>H26</c:v>
                </c:pt>
                <c:pt idx="3">
                  <c:v>H27</c:v>
                </c:pt>
                <c:pt idx="4">
                  <c:v>H28</c:v>
                </c:pt>
              </c:strCache>
            </c:strRef>
          </c:cat>
          <c:val>
            <c:numRef>
              <c:f>'10代'!$C$2:$C$6</c:f>
              <c:numCache>
                <c:formatCode>General</c:formatCode>
                <c:ptCount val="5"/>
                <c:pt idx="0">
                  <c:v>27</c:v>
                </c:pt>
                <c:pt idx="1">
                  <c:v>13.2</c:v>
                </c:pt>
                <c:pt idx="2">
                  <c:v>11.5</c:v>
                </c:pt>
                <c:pt idx="3">
                  <c:v>14.1</c:v>
                </c:pt>
                <c:pt idx="4">
                  <c:v>12.1</c:v>
                </c:pt>
              </c:numCache>
            </c:numRef>
          </c:val>
          <c:smooth val="0"/>
          <c:extLst>
            <c:ext xmlns:c16="http://schemas.microsoft.com/office/drawing/2014/chart" uri="{C3380CC4-5D6E-409C-BE32-E72D297353CC}">
              <c16:uniqueId val="{00000001-A1B4-495E-8005-A3840BDFB3FD}"/>
            </c:ext>
          </c:extLst>
        </c:ser>
        <c:ser>
          <c:idx val="2"/>
          <c:order val="2"/>
          <c:tx>
            <c:strRef>
              <c:f>'10代'!$D$1</c:f>
              <c:strCache>
                <c:ptCount val="1"/>
                <c:pt idx="0">
                  <c:v>ＳＮＳ</c:v>
                </c:pt>
              </c:strCache>
            </c:strRef>
          </c:tx>
          <c:spPr>
            <a:ln w="38100" cap="rnd">
              <a:solidFill>
                <a:srgbClr val="00B050"/>
              </a:solidFill>
              <a:round/>
            </a:ln>
            <a:effectLst/>
          </c:spPr>
          <c:marker>
            <c:symbol val="circle"/>
            <c:size val="5"/>
            <c:spPr>
              <a:solidFill>
                <a:schemeClr val="accent3"/>
              </a:solidFill>
              <a:ln w="38100">
                <a:solidFill>
                  <a:srgbClr val="00B050"/>
                </a:solidFill>
              </a:ln>
              <a:effectLst/>
            </c:spPr>
          </c:marker>
          <c:cat>
            <c:strRef>
              <c:f>'10代'!$A$2:$A$6</c:f>
              <c:strCache>
                <c:ptCount val="5"/>
                <c:pt idx="0">
                  <c:v>H24</c:v>
                </c:pt>
                <c:pt idx="1">
                  <c:v>H25</c:v>
                </c:pt>
                <c:pt idx="2">
                  <c:v>H26</c:v>
                </c:pt>
                <c:pt idx="3">
                  <c:v>H27</c:v>
                </c:pt>
                <c:pt idx="4">
                  <c:v>H28</c:v>
                </c:pt>
              </c:strCache>
            </c:strRef>
          </c:cat>
          <c:val>
            <c:numRef>
              <c:f>'10代'!$D$2:$D$6</c:f>
              <c:numCache>
                <c:formatCode>General</c:formatCode>
                <c:ptCount val="5"/>
                <c:pt idx="0">
                  <c:v>26.9</c:v>
                </c:pt>
                <c:pt idx="1">
                  <c:v>48.1</c:v>
                </c:pt>
                <c:pt idx="2">
                  <c:v>59.8</c:v>
                </c:pt>
                <c:pt idx="3">
                  <c:v>57.8</c:v>
                </c:pt>
                <c:pt idx="4">
                  <c:v>58.9</c:v>
                </c:pt>
              </c:numCache>
            </c:numRef>
          </c:val>
          <c:smooth val="0"/>
          <c:extLst>
            <c:ext xmlns:c16="http://schemas.microsoft.com/office/drawing/2014/chart" uri="{C3380CC4-5D6E-409C-BE32-E72D297353CC}">
              <c16:uniqueId val="{00000002-A1B4-495E-8005-A3840BDFB3FD}"/>
            </c:ext>
          </c:extLst>
        </c:ser>
        <c:dLbls>
          <c:showLegendKey val="0"/>
          <c:showVal val="0"/>
          <c:showCatName val="0"/>
          <c:showSerName val="0"/>
          <c:showPercent val="0"/>
          <c:showBubbleSize val="0"/>
        </c:dLbls>
        <c:marker val="1"/>
        <c:smooth val="0"/>
        <c:axId val="53969280"/>
        <c:axId val="53971200"/>
      </c:lineChart>
      <c:catAx>
        <c:axId val="53969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crossAx val="53971200"/>
        <c:crosses val="autoZero"/>
        <c:auto val="1"/>
        <c:lblAlgn val="ctr"/>
        <c:lblOffset val="100"/>
        <c:noMultiLvlLbl val="0"/>
      </c:catAx>
      <c:valAx>
        <c:axId val="53971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3969280"/>
        <c:crosses val="autoZero"/>
        <c:crossBetween val="between"/>
      </c:valAx>
      <c:spPr>
        <a:noFill/>
        <a:ln>
          <a:noFill/>
        </a:ln>
        <a:effectLst/>
      </c:spPr>
    </c:plotArea>
    <c:plotVisOnly val="1"/>
    <c:dispBlanksAs val="gap"/>
    <c:showDLblsOverMax val="0"/>
  </c:chart>
  <c:spPr>
    <a:solidFill>
      <a:sysClr val="window" lastClr="FFFFFF"/>
    </a:solidFill>
    <a:ln>
      <a:noFill/>
    </a:ln>
    <a:effectLst/>
  </c:spPr>
  <c:txPr>
    <a:bodyPr/>
    <a:lstStyle/>
    <a:p>
      <a:pPr>
        <a:defRPr/>
      </a:pPr>
      <a:endParaRPr lang="ja-JP"/>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600" dirty="0"/>
              <a:t>平日</a:t>
            </a:r>
            <a:endParaRPr lang="ja-JP" alt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spPr>
            <a:solidFill>
              <a:srgbClr val="FF0000"/>
            </a:solidFill>
          </c:spPr>
          <c:dPt>
            <c:idx val="0"/>
            <c:bubble3D val="0"/>
            <c:spPr>
              <a:solidFill>
                <a:srgbClr val="FF0000"/>
              </a:solidFill>
              <a:ln w="19050">
                <a:solidFill>
                  <a:schemeClr val="lt1"/>
                </a:solidFill>
              </a:ln>
              <a:effectLst/>
            </c:spPr>
            <c:extLst>
              <c:ext xmlns:c16="http://schemas.microsoft.com/office/drawing/2014/chart" uri="{C3380CC4-5D6E-409C-BE32-E72D297353CC}">
                <c16:uniqueId val="{00000001-BF23-4C72-8B86-F49D942B2C1C}"/>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3-BF23-4C72-8B86-F49D942B2C1C}"/>
              </c:ext>
            </c:extLst>
          </c:dPt>
          <c:dPt>
            <c:idx val="2"/>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5-BF23-4C72-8B86-F49D942B2C1C}"/>
              </c:ext>
            </c:extLst>
          </c:dPt>
          <c:cat>
            <c:strRef>
              <c:f>Sheet1!$M$5:$M$7</c:f>
              <c:strCache>
                <c:ptCount val="3"/>
                <c:pt idx="0">
                  <c:v>PC</c:v>
                </c:pt>
                <c:pt idx="1">
                  <c:v>スマホ</c:v>
                </c:pt>
                <c:pt idx="2">
                  <c:v>タブレット</c:v>
                </c:pt>
              </c:strCache>
            </c:strRef>
          </c:cat>
          <c:val>
            <c:numRef>
              <c:f>Sheet1!$N$5:$N$7</c:f>
              <c:numCache>
                <c:formatCode>General</c:formatCode>
                <c:ptCount val="3"/>
                <c:pt idx="0">
                  <c:v>13.1</c:v>
                </c:pt>
                <c:pt idx="1">
                  <c:v>150.1</c:v>
                </c:pt>
                <c:pt idx="2">
                  <c:v>5.5</c:v>
                </c:pt>
              </c:numCache>
            </c:numRef>
          </c:val>
          <c:extLst>
            <c:ext xmlns:c16="http://schemas.microsoft.com/office/drawing/2014/chart" uri="{C3380CC4-5D6E-409C-BE32-E72D297353CC}">
              <c16:uniqueId val="{00000006-BF23-4C72-8B86-F49D942B2C1C}"/>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600" dirty="0"/>
              <a:t>休日</a:t>
            </a:r>
            <a:endParaRPr lang="en-US" altLang="ja-JP" sz="16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spPr>
            <a:solidFill>
              <a:srgbClr val="FF0000"/>
            </a:solidFill>
          </c:spPr>
          <c:dPt>
            <c:idx val="0"/>
            <c:bubble3D val="0"/>
            <c:spPr>
              <a:solidFill>
                <a:srgbClr val="FF0000"/>
              </a:solidFill>
              <a:ln w="19050">
                <a:solidFill>
                  <a:schemeClr val="lt1"/>
                </a:solidFill>
              </a:ln>
              <a:effectLst/>
            </c:spPr>
            <c:extLst>
              <c:ext xmlns:c16="http://schemas.microsoft.com/office/drawing/2014/chart" uri="{C3380CC4-5D6E-409C-BE32-E72D297353CC}">
                <c16:uniqueId val="{00000001-07A0-4312-B184-D07CDF2C59F9}"/>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3-07A0-4312-B184-D07CDF2C59F9}"/>
              </c:ext>
            </c:extLst>
          </c:dPt>
          <c:dPt>
            <c:idx val="2"/>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5-07A0-4312-B184-D07CDF2C59F9}"/>
              </c:ext>
            </c:extLst>
          </c:dPt>
          <c:cat>
            <c:strRef>
              <c:f>Sheet1!$M$5:$M$7</c:f>
              <c:strCache>
                <c:ptCount val="3"/>
                <c:pt idx="0">
                  <c:v>PC</c:v>
                </c:pt>
                <c:pt idx="1">
                  <c:v>スマホ</c:v>
                </c:pt>
                <c:pt idx="2">
                  <c:v>タブレット</c:v>
                </c:pt>
              </c:strCache>
            </c:strRef>
          </c:cat>
          <c:val>
            <c:numRef>
              <c:f>Sheet1!$N$5:$N$7</c:f>
              <c:numCache>
                <c:formatCode>General</c:formatCode>
                <c:ptCount val="3"/>
                <c:pt idx="0">
                  <c:v>32.799999999999997</c:v>
                </c:pt>
                <c:pt idx="1">
                  <c:v>197.1</c:v>
                </c:pt>
                <c:pt idx="2">
                  <c:v>9.6</c:v>
                </c:pt>
              </c:numCache>
            </c:numRef>
          </c:val>
          <c:extLst>
            <c:ext xmlns:c16="http://schemas.microsoft.com/office/drawing/2014/chart" uri="{C3380CC4-5D6E-409C-BE32-E72D297353CC}">
              <c16:uniqueId val="{00000006-07A0-4312-B184-D07CDF2C59F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4.9999913945183085E-2"/>
          <c:y val="0.86611585010207059"/>
          <c:w val="0.89999982789036614"/>
          <c:h val="0.1338841498979294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2000" dirty="0"/>
              <a:t>（総務省 令和２年度）</a:t>
            </a:r>
            <a:r>
              <a:rPr lang="ja-JP" altLang="en-US" sz="2400" dirty="0"/>
              <a:t>日本国民の</a:t>
            </a:r>
            <a:r>
              <a:rPr lang="en-US" altLang="ja-JP" sz="2400" dirty="0"/>
              <a:t>SNS</a:t>
            </a:r>
            <a:r>
              <a:rPr lang="ja-JP" altLang="en-US" sz="2400" dirty="0"/>
              <a:t>の利用率</a:t>
            </a:r>
            <a:endParaRPr lang="ja-JP" altLang="en-US" sz="2000" dirty="0"/>
          </a:p>
        </c:rich>
      </c:tx>
      <c:layout>
        <c:manualLayout>
          <c:xMode val="edge"/>
          <c:yMode val="edge"/>
          <c:x val="2.6353223474526965E-2"/>
          <c:y val="1.078680238974387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1-958F-4486-9A85-BFB62F00E97E}"/>
              </c:ext>
            </c:extLst>
          </c:dPt>
          <c:dPt>
            <c:idx val="1"/>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3-958F-4486-9A85-BFB62F00E97E}"/>
              </c:ext>
            </c:extLst>
          </c:dPt>
          <c:dPt>
            <c:idx val="2"/>
            <c:invertIfNegative val="0"/>
            <c:bubble3D val="0"/>
            <c:spPr>
              <a:solidFill>
                <a:srgbClr val="FFC000"/>
              </a:solidFill>
              <a:ln>
                <a:noFill/>
              </a:ln>
              <a:effectLst/>
            </c:spPr>
            <c:extLst>
              <c:ext xmlns:c16="http://schemas.microsoft.com/office/drawing/2014/chart" uri="{C3380CC4-5D6E-409C-BE32-E72D297353CC}">
                <c16:uniqueId val="{00000005-958F-4486-9A85-BFB62F00E97E}"/>
              </c:ext>
            </c:extLst>
          </c:dPt>
          <c:dPt>
            <c:idx val="3"/>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07-958F-4486-9A85-BFB62F00E97E}"/>
              </c:ext>
            </c:extLst>
          </c:dPt>
          <c:dPt>
            <c:idx val="4"/>
            <c:invertIfNegative val="0"/>
            <c:bubble3D val="0"/>
            <c:spPr>
              <a:solidFill>
                <a:srgbClr val="002060"/>
              </a:solidFill>
              <a:ln>
                <a:noFill/>
              </a:ln>
              <a:effectLst/>
            </c:spPr>
            <c:extLst>
              <c:ext xmlns:c16="http://schemas.microsoft.com/office/drawing/2014/chart" uri="{C3380CC4-5D6E-409C-BE32-E72D297353CC}">
                <c16:uniqueId val="{00000010-FC53-40C3-848D-5944DD95A34B}"/>
              </c:ext>
            </c:extLst>
          </c:dPt>
          <c:dPt>
            <c:idx val="5"/>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9-958F-4486-9A85-BFB62F00E97E}"/>
              </c:ext>
            </c:extLst>
          </c:dPt>
          <c:dPt>
            <c:idx val="6"/>
            <c:invertIfNegative val="0"/>
            <c:bubble3D val="0"/>
            <c:spPr>
              <a:solidFill>
                <a:srgbClr val="CC00FF"/>
              </a:solidFill>
              <a:ln>
                <a:noFill/>
              </a:ln>
              <a:effectLst/>
            </c:spPr>
            <c:extLst>
              <c:ext xmlns:c16="http://schemas.microsoft.com/office/drawing/2014/chart" uri="{C3380CC4-5D6E-409C-BE32-E72D297353CC}">
                <c16:uniqueId val="{0000000B-958F-4486-9A85-BFB62F00E97E}"/>
              </c:ext>
            </c:extLst>
          </c:dPt>
          <c:dPt>
            <c:idx val="7"/>
            <c:invertIfNegative val="0"/>
            <c:bubble3D val="0"/>
            <c:spPr>
              <a:solidFill>
                <a:srgbClr val="FF0000"/>
              </a:solidFill>
              <a:ln>
                <a:noFill/>
              </a:ln>
              <a:effectLst/>
            </c:spPr>
            <c:extLst>
              <c:ext xmlns:c16="http://schemas.microsoft.com/office/drawing/2014/chart" uri="{C3380CC4-5D6E-409C-BE32-E72D297353CC}">
                <c16:uniqueId val="{0000000D-958F-4486-9A85-BFB62F00E97E}"/>
              </c:ext>
            </c:extLst>
          </c:dPt>
          <c:dPt>
            <c:idx val="8"/>
            <c:invertIfNegative val="0"/>
            <c:bubble3D val="0"/>
            <c:spPr>
              <a:solidFill>
                <a:srgbClr val="00B050"/>
              </a:solidFill>
              <a:ln>
                <a:noFill/>
              </a:ln>
              <a:effectLst/>
            </c:spPr>
            <c:extLst>
              <c:ext xmlns:c16="http://schemas.microsoft.com/office/drawing/2014/chart" uri="{C3380CC4-5D6E-409C-BE32-E72D297353CC}">
                <c16:uniqueId val="{0000000F-958F-4486-9A85-BFB62F00E97E}"/>
              </c:ext>
            </c:extLst>
          </c:dPt>
          <c:cat>
            <c:strRef>
              <c:f>Sheet2!$B$2:$B$10</c:f>
              <c:strCache>
                <c:ptCount val="9"/>
                <c:pt idx="0">
                  <c:v>MIXI</c:v>
                </c:pt>
                <c:pt idx="1">
                  <c:v>Mobage</c:v>
                </c:pt>
                <c:pt idx="2">
                  <c:v>ニコニコ</c:v>
                </c:pt>
                <c:pt idx="3">
                  <c:v>TikTok</c:v>
                </c:pt>
                <c:pt idx="4">
                  <c:v>Facebook</c:v>
                </c:pt>
                <c:pt idx="5">
                  <c:v>Twitter</c:v>
                </c:pt>
                <c:pt idx="6">
                  <c:v>Instagram</c:v>
                </c:pt>
                <c:pt idx="7">
                  <c:v>Youtube</c:v>
                </c:pt>
                <c:pt idx="8">
                  <c:v>LINE</c:v>
                </c:pt>
              </c:strCache>
            </c:strRef>
          </c:cat>
          <c:val>
            <c:numRef>
              <c:f>Sheet2!$C$2:$C$10</c:f>
              <c:numCache>
                <c:formatCode>General</c:formatCode>
                <c:ptCount val="9"/>
                <c:pt idx="0">
                  <c:v>2.2999999999999998</c:v>
                </c:pt>
                <c:pt idx="1">
                  <c:v>2.7</c:v>
                </c:pt>
                <c:pt idx="2">
                  <c:v>14.5</c:v>
                </c:pt>
                <c:pt idx="3">
                  <c:v>17.3</c:v>
                </c:pt>
                <c:pt idx="4">
                  <c:v>31.9</c:v>
                </c:pt>
                <c:pt idx="5">
                  <c:v>42.3</c:v>
                </c:pt>
                <c:pt idx="6">
                  <c:v>42.3</c:v>
                </c:pt>
                <c:pt idx="7">
                  <c:v>85.2</c:v>
                </c:pt>
                <c:pt idx="8">
                  <c:v>90.3</c:v>
                </c:pt>
              </c:numCache>
            </c:numRef>
          </c:val>
          <c:extLst>
            <c:ext xmlns:c16="http://schemas.microsoft.com/office/drawing/2014/chart" uri="{C3380CC4-5D6E-409C-BE32-E72D297353CC}">
              <c16:uniqueId val="{00000010-958F-4486-9A85-BFB62F00E97E}"/>
            </c:ext>
          </c:extLst>
        </c:ser>
        <c:dLbls>
          <c:showLegendKey val="0"/>
          <c:showVal val="0"/>
          <c:showCatName val="0"/>
          <c:showSerName val="0"/>
          <c:showPercent val="0"/>
          <c:showBubbleSize val="0"/>
        </c:dLbls>
        <c:gapWidth val="182"/>
        <c:axId val="1809348784"/>
        <c:axId val="1809349200"/>
      </c:barChart>
      <c:catAx>
        <c:axId val="1809348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400" b="1" i="0" u="none" strike="noStrike" kern="1200" baseline="0">
                <a:solidFill>
                  <a:schemeClr val="tx1">
                    <a:lumMod val="65000"/>
                    <a:lumOff val="35000"/>
                  </a:schemeClr>
                </a:solidFill>
                <a:latin typeface="+mn-lt"/>
                <a:ea typeface="+mn-ea"/>
                <a:cs typeface="+mn-cs"/>
              </a:defRPr>
            </a:pPr>
            <a:endParaRPr lang="ja-JP"/>
          </a:p>
        </c:txPr>
        <c:crossAx val="1809349200"/>
        <c:crosses val="autoZero"/>
        <c:auto val="1"/>
        <c:lblAlgn val="ctr"/>
        <c:lblOffset val="100"/>
        <c:noMultiLvlLbl val="0"/>
      </c:catAx>
      <c:valAx>
        <c:axId val="18093492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09348784"/>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3CA35B-508C-4438-B65A-F85B77EE290D}" type="datetimeFigureOut">
              <a:rPr kumimoji="1" lang="ja-JP" altLang="en-US" smtClean="0"/>
              <a:t>2022/3/16</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921ACC-2390-40D6-8C59-A29353C3C4C5}" type="slidenum">
              <a:rPr kumimoji="1" lang="ja-JP" altLang="en-US" smtClean="0"/>
              <a:t>‹#›</a:t>
            </a:fld>
            <a:endParaRPr kumimoji="1" lang="ja-JP" altLang="en-US"/>
          </a:p>
        </p:txBody>
      </p:sp>
    </p:spTree>
    <p:extLst>
      <p:ext uri="{BB962C8B-B14F-4D97-AF65-F5344CB8AC3E}">
        <p14:creationId xmlns:p14="http://schemas.microsoft.com/office/powerpoint/2010/main" val="20009506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063115" y="630937"/>
            <a:ext cx="5230368"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808892" y="1098388"/>
            <a:ext cx="7738814" cy="4394988"/>
          </a:xfrm>
        </p:spPr>
        <p:txBody>
          <a:bodyPr anchor="ctr">
            <a:noAutofit/>
          </a:bodyPr>
          <a:lstStyle>
            <a:lvl1pPr algn="ctr">
              <a:defRPr sz="7500" spc="600" baseline="0"/>
            </a:lvl1pPr>
          </a:lstStyle>
          <a:p>
            <a:r>
              <a:rPr lang="ja-JP" altLang="en-US"/>
              <a:t>マスター タイトルの書式設定</a:t>
            </a:r>
            <a:endParaRPr lang="en-US" dirty="0"/>
          </a:p>
        </p:txBody>
      </p:sp>
      <p:sp>
        <p:nvSpPr>
          <p:cNvPr id="3" name="Subtitle 2"/>
          <p:cNvSpPr>
            <a:spLocks noGrp="1"/>
          </p:cNvSpPr>
          <p:nvPr>
            <p:ph type="subTitle" idx="1"/>
          </p:nvPr>
        </p:nvSpPr>
        <p:spPr>
          <a:xfrm>
            <a:off x="1661284" y="5979197"/>
            <a:ext cx="6034030" cy="742279"/>
          </a:xfrm>
        </p:spPr>
        <p:txBody>
          <a:bodyPr anchor="t">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808892" y="6375679"/>
            <a:ext cx="1747292" cy="348462"/>
          </a:xfrm>
        </p:spPr>
        <p:txBody>
          <a:bodyPr/>
          <a:lstStyle>
            <a:lvl1pPr>
              <a:defRPr baseline="0">
                <a:solidFill>
                  <a:schemeClr val="accent1">
                    <a:lumMod val="50000"/>
                  </a:schemeClr>
                </a:solidFill>
              </a:defRPr>
            </a:lvl1pPr>
          </a:lstStyle>
          <a:p>
            <a:fld id="{59B577A2-2C6A-41B1-8BA8-9E811D84ED38}" type="datetime1">
              <a:rPr kumimoji="1" lang="ja-JP" altLang="en-US" smtClean="0"/>
              <a:t>2022/3/16</a:t>
            </a:fld>
            <a:endParaRPr kumimoji="1" lang="ja-JP" altLang="en-US"/>
          </a:p>
        </p:txBody>
      </p:sp>
      <p:sp>
        <p:nvSpPr>
          <p:cNvPr id="5" name="Footer Placeholder 4"/>
          <p:cNvSpPr>
            <a:spLocks noGrp="1"/>
          </p:cNvSpPr>
          <p:nvPr>
            <p:ph type="ftr" sz="quarter" idx="11"/>
          </p:nvPr>
        </p:nvSpPr>
        <p:spPr>
          <a:xfrm>
            <a:off x="3135249" y="6375679"/>
            <a:ext cx="3086100" cy="345796"/>
          </a:xfrm>
        </p:spPr>
        <p:txBody>
          <a:bodyPr/>
          <a:lstStyle>
            <a:lvl1pPr>
              <a:defRPr baseline="0">
                <a:solidFill>
                  <a:schemeClr val="accent1">
                    <a:lumMod val="50000"/>
                  </a:schemeClr>
                </a:solidFill>
              </a:defRPr>
            </a:lvl1pPr>
          </a:lstStyle>
          <a:p>
            <a:endParaRPr kumimoji="1" lang="ja-JP" altLang="en-US"/>
          </a:p>
        </p:txBody>
      </p:sp>
      <p:sp>
        <p:nvSpPr>
          <p:cNvPr id="6" name="Slide Number Placeholder 5"/>
          <p:cNvSpPr>
            <a:spLocks noGrp="1"/>
          </p:cNvSpPr>
          <p:nvPr>
            <p:ph type="sldNum" sz="quarter" idx="12"/>
          </p:nvPr>
        </p:nvSpPr>
        <p:spPr>
          <a:xfrm>
            <a:off x="6800414" y="6375679"/>
            <a:ext cx="1747292" cy="345796"/>
          </a:xfrm>
        </p:spPr>
        <p:txBody>
          <a:bodyPr/>
          <a:lstStyle>
            <a:lvl1pPr>
              <a:defRPr baseline="0">
                <a:solidFill>
                  <a:schemeClr val="accent1">
                    <a:lumMod val="50000"/>
                  </a:schemeClr>
                </a:solidFill>
              </a:defRPr>
            </a:lvl1pPr>
          </a:lstStyle>
          <a:p>
            <a:fld id="{B15C752D-AC49-46AC-8DF6-64E47356F93F}" type="slidenum">
              <a:rPr kumimoji="1" lang="ja-JP" altLang="en-US" smtClean="0"/>
              <a:t>‹#›</a:t>
            </a:fld>
            <a:endParaRPr kumimoji="1" lang="ja-JP" altLang="en-US"/>
          </a:p>
        </p:txBody>
      </p:sp>
      <p:sp>
        <p:nvSpPr>
          <p:cNvPr id="13" name="Rectangle 12"/>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left edge border"/>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35566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FA41DCC-372B-4484-82EB-F10CF7FCC459}" type="datetime1">
              <a:rPr kumimoji="1" lang="ja-JP" altLang="en-US" smtClean="0"/>
              <a:t>2022/3/16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15C752D-AC49-46AC-8DF6-64E47356F93F}" type="slidenum">
              <a:rPr kumimoji="1" lang="ja-JP" altLang="en-US" smtClean="0"/>
              <a:t>‹#›</a:t>
            </a:fld>
            <a:endParaRPr kumimoji="1" lang="ja-JP" altLang="en-US"/>
          </a:p>
        </p:txBody>
      </p:sp>
    </p:spTree>
    <p:extLst>
      <p:ext uri="{BB962C8B-B14F-4D97-AF65-F5344CB8AC3E}">
        <p14:creationId xmlns:p14="http://schemas.microsoft.com/office/powerpoint/2010/main" val="2678336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911" y="382386"/>
            <a:ext cx="1771930" cy="5600404"/>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942974" y="382386"/>
            <a:ext cx="5809517" cy="560040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0FF401D-029C-492E-936F-3C67505EE167}" type="datetime1">
              <a:rPr kumimoji="1" lang="ja-JP" altLang="en-US" smtClean="0"/>
              <a:t>2022/3/16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15C752D-AC49-46AC-8DF6-64E47356F93F}" type="slidenum">
              <a:rPr kumimoji="1" lang="ja-JP" altLang="en-US" smtClean="0"/>
              <a:t>‹#›</a:t>
            </a:fld>
            <a:endParaRPr kumimoji="1" lang="ja-JP" altLang="en-US"/>
          </a:p>
        </p:txBody>
      </p:sp>
    </p:spTree>
    <p:extLst>
      <p:ext uri="{BB962C8B-B14F-4D97-AF65-F5344CB8AC3E}">
        <p14:creationId xmlns:p14="http://schemas.microsoft.com/office/powerpoint/2010/main" val="241593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ine logo w/o page num">
    <p:bg>
      <p:bgPr>
        <a:solidFill>
          <a:schemeClr val="bg1"/>
        </a:solidFill>
        <a:effectLst/>
      </p:bgPr>
    </p:bg>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C649CF7-7811-4116-831D-0FFCA693C941}" type="datetime1">
              <a:rPr kumimoji="1" lang="ja-JP" altLang="en-US" smtClean="0"/>
              <a:t>2022/3/16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lvl1pPr>
              <a:defRPr sz="1108"/>
            </a:lvl1pPr>
          </a:lstStyle>
          <a:p>
            <a:fld id="{51BD200A-41AE-47EF-B0DD-6A55E776B06A}" type="slidenum">
              <a:rPr lang="ja-JP" altLang="en-US" smtClean="0"/>
              <a:pPr/>
              <a:t>‹#›</a:t>
            </a:fld>
            <a:endParaRPr lang="ja-JP" altLang="en-US" dirty="0"/>
          </a:p>
        </p:txBody>
      </p:sp>
    </p:spTree>
    <p:extLst>
      <p:ext uri="{BB962C8B-B14F-4D97-AF65-F5344CB8AC3E}">
        <p14:creationId xmlns:p14="http://schemas.microsoft.com/office/powerpoint/2010/main" val="323795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539"/>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3636E33-9421-4DD1-84E5-64E4F3772A20}" type="datetime1">
              <a:rPr kumimoji="1" lang="ja-JP" altLang="en-US" smtClean="0"/>
              <a:t>2022/3/16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8168E6-13AE-43C0-BCBE-14E9D3D04652}" type="slidenum">
              <a:rPr kumimoji="1" lang="ja-JP" altLang="en-US" smtClean="0"/>
              <a:t>‹#›</a:t>
            </a:fld>
            <a:endParaRPr kumimoji="1" lang="ja-JP" altLang="en-US"/>
          </a:p>
        </p:txBody>
      </p:sp>
      <p:pic>
        <p:nvPicPr>
          <p:cNvPr id="7" name="図 6">
            <a:extLst>
              <a:ext uri="{FF2B5EF4-FFF2-40B4-BE49-F238E27FC236}">
                <a16:creationId xmlns:a16="http://schemas.microsoft.com/office/drawing/2014/main" id="{4248F854-8FF5-4C10-8A8E-748BBCB2B9D2}"/>
              </a:ext>
            </a:extLst>
          </p:cNvPr>
          <p:cNvPicPr>
            <a:picLocks noChangeAspect="1"/>
          </p:cNvPicPr>
          <p:nvPr userDrawn="1"/>
        </p:nvPicPr>
        <p:blipFill>
          <a:blip r:embed="rId2"/>
          <a:stretch>
            <a:fillRect/>
          </a:stretch>
        </p:blipFill>
        <p:spPr>
          <a:xfrm>
            <a:off x="344219" y="6401742"/>
            <a:ext cx="2037178" cy="274344"/>
          </a:xfrm>
          <a:prstGeom prst="rect">
            <a:avLst/>
          </a:prstGeom>
        </p:spPr>
      </p:pic>
      <p:pic>
        <p:nvPicPr>
          <p:cNvPr id="8" name="図 7">
            <a:extLst>
              <a:ext uri="{FF2B5EF4-FFF2-40B4-BE49-F238E27FC236}">
                <a16:creationId xmlns:a16="http://schemas.microsoft.com/office/drawing/2014/main" id="{07A2F892-2C9C-426F-B012-D4B05AF5612E}"/>
              </a:ext>
            </a:extLst>
          </p:cNvPr>
          <p:cNvPicPr>
            <a:picLocks noChangeAspect="1"/>
          </p:cNvPicPr>
          <p:nvPr userDrawn="1"/>
        </p:nvPicPr>
        <p:blipFill rotWithShape="1">
          <a:blip r:embed="rId3"/>
          <a:srcRect l="18557" t="16679"/>
          <a:stretch/>
        </p:blipFill>
        <p:spPr>
          <a:xfrm>
            <a:off x="2444262" y="6401743"/>
            <a:ext cx="1016963" cy="365125"/>
          </a:xfrm>
          <a:prstGeom prst="rect">
            <a:avLst/>
          </a:prstGeom>
        </p:spPr>
      </p:pic>
    </p:spTree>
    <p:extLst>
      <p:ext uri="{BB962C8B-B14F-4D97-AF65-F5344CB8AC3E}">
        <p14:creationId xmlns:p14="http://schemas.microsoft.com/office/powerpoint/2010/main" val="4106986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6" name="Slide Number Placeholder 5"/>
          <p:cNvSpPr>
            <a:spLocks noGrp="1"/>
          </p:cNvSpPr>
          <p:nvPr>
            <p:ph type="sldNum" sz="quarter" idx="12"/>
          </p:nvPr>
        </p:nvSpPr>
        <p:spPr/>
        <p:txBody>
          <a:bodyPr/>
          <a:lstStyle/>
          <a:p>
            <a:fld id="{508168E6-13AE-43C0-BCBE-14E9D3D04652}" type="slidenum">
              <a:rPr kumimoji="1" lang="ja-JP" altLang="en-US" smtClean="0"/>
              <a:t>‹#›</a:t>
            </a:fld>
            <a:endParaRPr kumimoji="1" lang="ja-JP" altLang="en-US" dirty="0"/>
          </a:p>
        </p:txBody>
      </p:sp>
      <p:pic>
        <p:nvPicPr>
          <p:cNvPr id="7" name="図 6">
            <a:extLst>
              <a:ext uri="{FF2B5EF4-FFF2-40B4-BE49-F238E27FC236}">
                <a16:creationId xmlns:a16="http://schemas.microsoft.com/office/drawing/2014/main" id="{F268CB1C-F4B6-46D3-B8C6-8D1F638299A8}"/>
              </a:ext>
            </a:extLst>
          </p:cNvPr>
          <p:cNvPicPr>
            <a:picLocks noChangeAspect="1"/>
          </p:cNvPicPr>
          <p:nvPr userDrawn="1"/>
        </p:nvPicPr>
        <p:blipFill>
          <a:blip r:embed="rId2"/>
          <a:stretch>
            <a:fillRect/>
          </a:stretch>
        </p:blipFill>
        <p:spPr>
          <a:xfrm>
            <a:off x="344219" y="6401742"/>
            <a:ext cx="2037178" cy="274344"/>
          </a:xfrm>
          <a:prstGeom prst="rect">
            <a:avLst/>
          </a:prstGeom>
        </p:spPr>
      </p:pic>
      <p:pic>
        <p:nvPicPr>
          <p:cNvPr id="9" name="図 8">
            <a:extLst>
              <a:ext uri="{FF2B5EF4-FFF2-40B4-BE49-F238E27FC236}">
                <a16:creationId xmlns:a16="http://schemas.microsoft.com/office/drawing/2014/main" id="{C626B666-0137-492C-8388-777C6079C5DC}"/>
              </a:ext>
            </a:extLst>
          </p:cNvPr>
          <p:cNvPicPr>
            <a:picLocks noChangeAspect="1"/>
          </p:cNvPicPr>
          <p:nvPr userDrawn="1"/>
        </p:nvPicPr>
        <p:blipFill rotWithShape="1">
          <a:blip r:embed="rId3"/>
          <a:srcRect l="18557" t="16679"/>
          <a:stretch/>
        </p:blipFill>
        <p:spPr>
          <a:xfrm>
            <a:off x="2444262" y="6401743"/>
            <a:ext cx="1016963" cy="365125"/>
          </a:xfrm>
          <a:prstGeom prst="rect">
            <a:avLst/>
          </a:prstGeom>
        </p:spPr>
      </p:pic>
    </p:spTree>
    <p:extLst>
      <p:ext uri="{BB962C8B-B14F-4D97-AF65-F5344CB8AC3E}">
        <p14:creationId xmlns:p14="http://schemas.microsoft.com/office/powerpoint/2010/main" val="456206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1"/>
            <a:ext cx="7886700" cy="2852737"/>
          </a:xfrm>
        </p:spPr>
        <p:txBody>
          <a:bodyPr anchor="b"/>
          <a:lstStyle>
            <a:lvl1pPr>
              <a:defRPr sz="5539"/>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9" y="4589466"/>
            <a:ext cx="7886700" cy="1500187"/>
          </a:xfrm>
        </p:spPr>
        <p:txBody>
          <a:bodyPr/>
          <a:lstStyle>
            <a:lvl1pPr marL="0" indent="0">
              <a:buNone/>
              <a:defRPr sz="2215">
                <a:solidFill>
                  <a:schemeClr val="tx1"/>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2F13779-CAB8-4AEF-A600-9022D0A2DA6E}" type="datetime1">
              <a:rPr kumimoji="1" lang="ja-JP" altLang="en-US" smtClean="0"/>
              <a:t>2022/3/16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8168E6-13AE-43C0-BCBE-14E9D3D04652}" type="slidenum">
              <a:rPr kumimoji="1" lang="ja-JP" altLang="en-US" smtClean="0"/>
              <a:t>‹#›</a:t>
            </a:fld>
            <a:endParaRPr kumimoji="1" lang="ja-JP" altLang="en-US"/>
          </a:p>
        </p:txBody>
      </p:sp>
      <p:pic>
        <p:nvPicPr>
          <p:cNvPr id="7" name="図 6">
            <a:extLst>
              <a:ext uri="{FF2B5EF4-FFF2-40B4-BE49-F238E27FC236}">
                <a16:creationId xmlns:a16="http://schemas.microsoft.com/office/drawing/2014/main" id="{3625476B-0FBE-4469-8913-FFB3D1400BE1}"/>
              </a:ext>
            </a:extLst>
          </p:cNvPr>
          <p:cNvPicPr>
            <a:picLocks noChangeAspect="1"/>
          </p:cNvPicPr>
          <p:nvPr userDrawn="1"/>
        </p:nvPicPr>
        <p:blipFill>
          <a:blip r:embed="rId2"/>
          <a:stretch>
            <a:fillRect/>
          </a:stretch>
        </p:blipFill>
        <p:spPr>
          <a:xfrm>
            <a:off x="344219" y="6401742"/>
            <a:ext cx="2037178" cy="274344"/>
          </a:xfrm>
          <a:prstGeom prst="rect">
            <a:avLst/>
          </a:prstGeom>
        </p:spPr>
      </p:pic>
      <p:pic>
        <p:nvPicPr>
          <p:cNvPr id="8" name="図 7">
            <a:extLst>
              <a:ext uri="{FF2B5EF4-FFF2-40B4-BE49-F238E27FC236}">
                <a16:creationId xmlns:a16="http://schemas.microsoft.com/office/drawing/2014/main" id="{5D13C634-7234-4036-8AA9-E9F08663B3FA}"/>
              </a:ext>
            </a:extLst>
          </p:cNvPr>
          <p:cNvPicPr>
            <a:picLocks noChangeAspect="1"/>
          </p:cNvPicPr>
          <p:nvPr userDrawn="1"/>
        </p:nvPicPr>
        <p:blipFill rotWithShape="1">
          <a:blip r:embed="rId3"/>
          <a:srcRect l="18557" t="16679"/>
          <a:stretch/>
        </p:blipFill>
        <p:spPr>
          <a:xfrm>
            <a:off x="2444262" y="6401743"/>
            <a:ext cx="1016963" cy="365125"/>
          </a:xfrm>
          <a:prstGeom prst="rect">
            <a:avLst/>
          </a:prstGeom>
        </p:spPr>
      </p:pic>
    </p:spTree>
    <p:extLst>
      <p:ext uri="{BB962C8B-B14F-4D97-AF65-F5344CB8AC3E}">
        <p14:creationId xmlns:p14="http://schemas.microsoft.com/office/powerpoint/2010/main" val="1074090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AD1BF2B-D1E3-4F8B-9D40-EF2137BB4723}" type="datetime1">
              <a:rPr kumimoji="1" lang="ja-JP" altLang="en-US" smtClean="0"/>
              <a:t>2022/3/16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8168E6-13AE-43C0-BCBE-14E9D3D04652}" type="slidenum">
              <a:rPr kumimoji="1" lang="ja-JP" altLang="en-US" smtClean="0"/>
              <a:t>‹#›</a:t>
            </a:fld>
            <a:endParaRPr kumimoji="1" lang="ja-JP" altLang="en-US"/>
          </a:p>
        </p:txBody>
      </p:sp>
    </p:spTree>
    <p:extLst>
      <p:ext uri="{BB962C8B-B14F-4D97-AF65-F5344CB8AC3E}">
        <p14:creationId xmlns:p14="http://schemas.microsoft.com/office/powerpoint/2010/main" val="608571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8"/>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11ECA49-19A2-4591-9286-E053780BC121}" type="datetime1">
              <a:rPr kumimoji="1" lang="ja-JP" altLang="en-US" smtClean="0"/>
              <a:t>2022/3/16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08168E6-13AE-43C0-BCBE-14E9D3D04652}" type="slidenum">
              <a:rPr kumimoji="1" lang="ja-JP" altLang="en-US" smtClean="0"/>
              <a:t>‹#›</a:t>
            </a:fld>
            <a:endParaRPr kumimoji="1" lang="ja-JP" altLang="en-US"/>
          </a:p>
        </p:txBody>
      </p:sp>
    </p:spTree>
    <p:extLst>
      <p:ext uri="{BB962C8B-B14F-4D97-AF65-F5344CB8AC3E}">
        <p14:creationId xmlns:p14="http://schemas.microsoft.com/office/powerpoint/2010/main" val="492607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13C2D47-BF77-48E1-9EAA-9915984135FE}" type="datetime1">
              <a:rPr kumimoji="1" lang="ja-JP" altLang="en-US" smtClean="0"/>
              <a:t>2022/3/16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08168E6-13AE-43C0-BCBE-14E9D3D04652}" type="slidenum">
              <a:rPr kumimoji="1" lang="ja-JP" altLang="en-US" smtClean="0"/>
              <a:t>‹#›</a:t>
            </a:fld>
            <a:endParaRPr kumimoji="1" lang="ja-JP" altLang="en-US"/>
          </a:p>
        </p:txBody>
      </p:sp>
    </p:spTree>
    <p:extLst>
      <p:ext uri="{BB962C8B-B14F-4D97-AF65-F5344CB8AC3E}">
        <p14:creationId xmlns:p14="http://schemas.microsoft.com/office/powerpoint/2010/main" val="134417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04DAE-A437-4060-AEF3-BDCB15D9768E}" type="datetime1">
              <a:rPr kumimoji="1" lang="ja-JP" altLang="en-US" smtClean="0"/>
              <a:t>2022/3/16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08168E6-13AE-43C0-BCBE-14E9D3D04652}" type="slidenum">
              <a:rPr kumimoji="1" lang="ja-JP" altLang="en-US" smtClean="0"/>
              <a:t>‹#›</a:t>
            </a:fld>
            <a:endParaRPr kumimoji="1" lang="ja-JP" altLang="en-US"/>
          </a:p>
        </p:txBody>
      </p:sp>
    </p:spTree>
    <p:extLst>
      <p:ext uri="{BB962C8B-B14F-4D97-AF65-F5344CB8AC3E}">
        <p14:creationId xmlns:p14="http://schemas.microsoft.com/office/powerpoint/2010/main" val="2665923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9DB0767-99D2-4B73-A607-35EFB289BBA9}" type="datetime1">
              <a:rPr kumimoji="1" lang="ja-JP" altLang="en-US" smtClean="0"/>
              <a:t>2022/3/16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15C752D-AC49-46AC-8DF6-64E47356F93F}" type="slidenum">
              <a:rPr kumimoji="1" lang="ja-JP" altLang="en-US" smtClean="0"/>
              <a:t>‹#›</a:t>
            </a:fld>
            <a:endParaRPr kumimoji="1" lang="ja-JP" altLang="en-US"/>
          </a:p>
        </p:txBody>
      </p:sp>
    </p:spTree>
    <p:extLst>
      <p:ext uri="{BB962C8B-B14F-4D97-AF65-F5344CB8AC3E}">
        <p14:creationId xmlns:p14="http://schemas.microsoft.com/office/powerpoint/2010/main" val="2971335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8"/>
            <a:ext cx="4629150" cy="4873625"/>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9729EB2-658D-44B2-9A19-1775C51615A1}" type="datetime1">
              <a:rPr kumimoji="1" lang="ja-JP" altLang="en-US" smtClean="0"/>
              <a:t>2022/3/16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8168E6-13AE-43C0-BCBE-14E9D3D04652}" type="slidenum">
              <a:rPr kumimoji="1" lang="ja-JP" altLang="en-US" smtClean="0"/>
              <a:t>‹#›</a:t>
            </a:fld>
            <a:endParaRPr kumimoji="1" lang="ja-JP" altLang="en-US"/>
          </a:p>
        </p:txBody>
      </p:sp>
    </p:spTree>
    <p:extLst>
      <p:ext uri="{BB962C8B-B14F-4D97-AF65-F5344CB8AC3E}">
        <p14:creationId xmlns:p14="http://schemas.microsoft.com/office/powerpoint/2010/main" val="52689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2BEAFE8-1EC4-4581-AF6B-213207AE43D3}" type="datetime1">
              <a:rPr kumimoji="1" lang="ja-JP" altLang="en-US" smtClean="0"/>
              <a:t>2022/3/16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8168E6-13AE-43C0-BCBE-14E9D3D04652}" type="slidenum">
              <a:rPr kumimoji="1" lang="ja-JP" altLang="en-US" smtClean="0"/>
              <a:t>‹#›</a:t>
            </a:fld>
            <a:endParaRPr kumimoji="1" lang="ja-JP" altLang="en-US"/>
          </a:p>
        </p:txBody>
      </p:sp>
    </p:spTree>
    <p:extLst>
      <p:ext uri="{BB962C8B-B14F-4D97-AF65-F5344CB8AC3E}">
        <p14:creationId xmlns:p14="http://schemas.microsoft.com/office/powerpoint/2010/main" val="1125233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6804FEE-6DB0-49A8-92A4-F88C16566791}" type="datetime1">
              <a:rPr kumimoji="1" lang="ja-JP" altLang="en-US" smtClean="0"/>
              <a:t>2022/3/16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8168E6-13AE-43C0-BCBE-14E9D3D04652}" type="slidenum">
              <a:rPr kumimoji="1" lang="ja-JP" altLang="en-US" smtClean="0"/>
              <a:t>‹#›</a:t>
            </a:fld>
            <a:endParaRPr kumimoji="1" lang="ja-JP" altLang="en-US"/>
          </a:p>
        </p:txBody>
      </p:sp>
    </p:spTree>
    <p:extLst>
      <p:ext uri="{BB962C8B-B14F-4D97-AF65-F5344CB8AC3E}">
        <p14:creationId xmlns:p14="http://schemas.microsoft.com/office/powerpoint/2010/main" val="4084073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D294C4D-96DB-4453-AE4D-FAAC24590A9D}" type="datetime1">
              <a:rPr kumimoji="1" lang="ja-JP" altLang="en-US" smtClean="0"/>
              <a:t>2022/3/16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8168E6-13AE-43C0-BCBE-14E9D3D04652}" type="slidenum">
              <a:rPr kumimoji="1" lang="ja-JP" altLang="en-US" smtClean="0"/>
              <a:t>‹#›</a:t>
            </a:fld>
            <a:endParaRPr kumimoji="1" lang="ja-JP" altLang="en-US"/>
          </a:p>
        </p:txBody>
      </p:sp>
    </p:spTree>
    <p:extLst>
      <p:ext uri="{BB962C8B-B14F-4D97-AF65-F5344CB8AC3E}">
        <p14:creationId xmlns:p14="http://schemas.microsoft.com/office/powerpoint/2010/main" val="3281765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72EC621-A6C2-4850-983E-41C75269DBCA}" type="datetime1">
              <a:rPr kumimoji="1" lang="ja-JP" altLang="en-US" smtClean="0"/>
              <a:t>2022/3/16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2D67644-F747-42A9-9006-DD247FB35F66}" type="slidenum">
              <a:rPr kumimoji="1" lang="ja-JP" altLang="en-US" smtClean="0"/>
              <a:t>‹#›</a:t>
            </a:fld>
            <a:endParaRPr kumimoji="1" lang="ja-JP" altLang="en-US"/>
          </a:p>
        </p:txBody>
      </p:sp>
    </p:spTree>
    <p:extLst>
      <p:ext uri="{BB962C8B-B14F-4D97-AF65-F5344CB8AC3E}">
        <p14:creationId xmlns:p14="http://schemas.microsoft.com/office/powerpoint/2010/main" val="38593910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66443" y="1447803"/>
            <a:ext cx="6620968" cy="3329581"/>
          </a:xfrm>
        </p:spPr>
        <p:txBody>
          <a:bodyPr anchor="b"/>
          <a:lstStyle>
            <a:lvl1pPr>
              <a:defRPr sz="6646"/>
            </a:lvl1pPr>
          </a:lstStyle>
          <a:p>
            <a:r>
              <a:rPr lang="ja-JP" altLang="en-US"/>
              <a:t>マスター タイトルの書式設定</a:t>
            </a:r>
            <a:endParaRPr lang="en-US" dirty="0"/>
          </a:p>
        </p:txBody>
      </p:sp>
      <p:sp>
        <p:nvSpPr>
          <p:cNvPr id="3" name="Subtitle 2"/>
          <p:cNvSpPr>
            <a:spLocks noGrp="1"/>
          </p:cNvSpPr>
          <p:nvPr>
            <p:ph type="subTitle" idx="1"/>
          </p:nvPr>
        </p:nvSpPr>
        <p:spPr>
          <a:xfrm>
            <a:off x="866443" y="4777380"/>
            <a:ext cx="6620968" cy="861420"/>
          </a:xfrm>
        </p:spPr>
        <p:txBody>
          <a:bodyPr anchor="t"/>
          <a:lstStyle>
            <a:lvl1pPr marL="0" indent="0" algn="l">
              <a:buNone/>
              <a:defRPr cap="all">
                <a:solidFill>
                  <a:schemeClr val="bg2">
                    <a:lumMod val="40000"/>
                    <a:lumOff val="60000"/>
                  </a:schemeClr>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B13CD2A-BFA2-4D9B-95DD-56D36CE2818D}" type="datetime1">
              <a:rPr kumimoji="1" lang="ja-JP" altLang="en-US" smtClean="0"/>
              <a:t>2022/3/16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7E972E-71C9-46EF-8360-4FAA3C872D3A}" type="slidenum">
              <a:rPr kumimoji="1" lang="ja-JP" altLang="en-US" smtClean="0"/>
              <a:t>‹#›</a:t>
            </a:fld>
            <a:endParaRPr kumimoji="1" lang="ja-JP" altLang="en-US"/>
          </a:p>
        </p:txBody>
      </p:sp>
    </p:spTree>
    <p:extLst>
      <p:ext uri="{BB962C8B-B14F-4D97-AF65-F5344CB8AC3E}">
        <p14:creationId xmlns:p14="http://schemas.microsoft.com/office/powerpoint/2010/main" val="2652606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p:cNvSpPr>
            <a:spLocks noGrp="1"/>
          </p:cNvSpPr>
          <p:nvPr>
            <p:ph type="dt" sz="half" idx="10"/>
          </p:nvPr>
        </p:nvSpPr>
        <p:spPr/>
        <p:txBody>
          <a:bodyPr/>
          <a:lstStyle/>
          <a:p>
            <a:fld id="{C27D59B3-DD93-4B5C-A626-D31508D7783F}" type="datetime1">
              <a:rPr kumimoji="1" lang="ja-JP" altLang="en-US" smtClean="0"/>
              <a:t>2022/3/16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7E972E-71C9-46EF-8360-4FAA3C872D3A}" type="slidenum">
              <a:rPr kumimoji="1" lang="ja-JP" altLang="en-US" smtClean="0"/>
              <a:t>‹#›</a:t>
            </a:fld>
            <a:endParaRPr kumimoji="1" lang="ja-JP" altLang="en-US"/>
          </a:p>
        </p:txBody>
      </p:sp>
    </p:spTree>
    <p:extLst>
      <p:ext uri="{BB962C8B-B14F-4D97-AF65-F5344CB8AC3E}">
        <p14:creationId xmlns:p14="http://schemas.microsoft.com/office/powerpoint/2010/main" val="27434540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6"/>
            <a:ext cx="6620967" cy="1915647"/>
          </a:xfrm>
        </p:spPr>
        <p:txBody>
          <a:bodyPr anchor="b"/>
          <a:lstStyle>
            <a:lvl1pPr algn="l">
              <a:defRPr sz="3692"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66443" y="4777381"/>
            <a:ext cx="6620968" cy="860400"/>
          </a:xfrm>
        </p:spPr>
        <p:txBody>
          <a:bodyPr anchor="t"/>
          <a:lstStyle>
            <a:lvl1pPr marL="0" indent="0" algn="l">
              <a:buNone/>
              <a:defRPr sz="1846" cap="all">
                <a:solidFill>
                  <a:schemeClr val="bg2">
                    <a:lumMod val="40000"/>
                    <a:lumOff val="60000"/>
                  </a:schemeClr>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C0CE547-4AF7-4686-A378-5E0C34871527}" type="datetime1">
              <a:rPr kumimoji="1" lang="ja-JP" altLang="en-US" smtClean="0"/>
              <a:t>2022/3/16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7E972E-71C9-46EF-8360-4FAA3C872D3A}" type="slidenum">
              <a:rPr kumimoji="1" lang="ja-JP" altLang="en-US" smtClean="0"/>
              <a:t>‹#›</a:t>
            </a:fld>
            <a:endParaRPr kumimoji="1" lang="ja-JP" altLang="en-US"/>
          </a:p>
        </p:txBody>
      </p:sp>
    </p:spTree>
    <p:extLst>
      <p:ext uri="{BB962C8B-B14F-4D97-AF65-F5344CB8AC3E}">
        <p14:creationId xmlns:p14="http://schemas.microsoft.com/office/powerpoint/2010/main" val="1463497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27700" y="2060577"/>
            <a:ext cx="3298113" cy="4195763"/>
          </a:xfrm>
        </p:spPr>
        <p:txBody>
          <a:bodyPr>
            <a:normAutofit/>
          </a:bodyPr>
          <a:lstStyle>
            <a:lvl1pPr>
              <a:defRPr sz="1662"/>
            </a:lvl1pPr>
            <a:lvl2pPr>
              <a:defRPr sz="1477"/>
            </a:lvl2pPr>
            <a:lvl3pPr>
              <a:defRPr sz="1292"/>
            </a:lvl3pPr>
            <a:lvl4pPr>
              <a:defRPr sz="1108"/>
            </a:lvl4pPr>
            <a:lvl5pPr>
              <a:defRPr sz="1108"/>
            </a:lvl5pPr>
            <a:lvl6pPr>
              <a:defRPr sz="1108"/>
            </a:lvl6pPr>
            <a:lvl7pPr>
              <a:defRPr sz="1108"/>
            </a:lvl7pPr>
            <a:lvl8pPr>
              <a:defRPr sz="1108"/>
            </a:lvl8pPr>
            <a:lvl9pPr>
              <a:defRPr sz="110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662"/>
            </a:lvl1pPr>
            <a:lvl2pPr>
              <a:defRPr sz="1477"/>
            </a:lvl2pPr>
            <a:lvl3pPr>
              <a:defRPr sz="1292"/>
            </a:lvl3pPr>
            <a:lvl4pPr>
              <a:defRPr sz="1108"/>
            </a:lvl4pPr>
            <a:lvl5pPr>
              <a:defRPr sz="1108"/>
            </a:lvl5pPr>
            <a:lvl6pPr>
              <a:defRPr sz="1108"/>
            </a:lvl6pPr>
            <a:lvl7pPr>
              <a:defRPr sz="1108"/>
            </a:lvl7pPr>
            <a:lvl8pPr>
              <a:defRPr sz="1108"/>
            </a:lvl8pPr>
            <a:lvl9pPr>
              <a:defRPr sz="110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7205AE4-365C-4909-9D69-FB0836841DC4}" type="datetime1">
              <a:rPr kumimoji="1" lang="ja-JP" altLang="en-US" smtClean="0"/>
              <a:t>2022/3/16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E7E972E-71C9-46EF-8360-4FAA3C872D3A}" type="slidenum">
              <a:rPr kumimoji="1" lang="ja-JP" altLang="en-US" smtClean="0"/>
              <a:t>‹#›</a:t>
            </a:fld>
            <a:endParaRPr kumimoji="1" lang="ja-JP" altLang="en-US"/>
          </a:p>
        </p:txBody>
      </p:sp>
    </p:spTree>
    <p:extLst>
      <p:ext uri="{BB962C8B-B14F-4D97-AF65-F5344CB8AC3E}">
        <p14:creationId xmlns:p14="http://schemas.microsoft.com/office/powerpoint/2010/main" val="1510588810"/>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7701" y="1905000"/>
            <a:ext cx="3298112" cy="576262"/>
          </a:xfrm>
        </p:spPr>
        <p:txBody>
          <a:bodyPr anchor="b">
            <a:noAutofit/>
          </a:bodyPr>
          <a:lstStyle>
            <a:lvl1pPr marL="0" indent="0">
              <a:buNone/>
              <a:defRPr sz="2215" b="0">
                <a:solidFill>
                  <a:schemeClr val="bg2">
                    <a:lumMod val="40000"/>
                    <a:lumOff val="60000"/>
                  </a:schemeClr>
                </a:solidFill>
              </a:defRPr>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4" name="Content Placeholder 3"/>
          <p:cNvSpPr>
            <a:spLocks noGrp="1"/>
          </p:cNvSpPr>
          <p:nvPr>
            <p:ph sz="half" idx="2"/>
          </p:nvPr>
        </p:nvSpPr>
        <p:spPr>
          <a:xfrm>
            <a:off x="827700" y="2514600"/>
            <a:ext cx="3298113" cy="3741738"/>
          </a:xfrm>
        </p:spPr>
        <p:txBody>
          <a:bodyPr>
            <a:normAutofit/>
          </a:bodyPr>
          <a:lstStyle>
            <a:lvl1pPr>
              <a:defRPr sz="1662"/>
            </a:lvl1pPr>
            <a:lvl2pPr>
              <a:defRPr sz="1477"/>
            </a:lvl2pPr>
            <a:lvl3pPr>
              <a:defRPr sz="1292"/>
            </a:lvl3pPr>
            <a:lvl4pPr>
              <a:defRPr sz="1108"/>
            </a:lvl4pPr>
            <a:lvl5pPr>
              <a:defRPr sz="1108"/>
            </a:lvl5pPr>
            <a:lvl6pPr>
              <a:defRPr sz="1108"/>
            </a:lvl6pPr>
            <a:lvl7pPr>
              <a:defRPr sz="1108"/>
            </a:lvl7pPr>
            <a:lvl8pPr>
              <a:defRPr sz="1108"/>
            </a:lvl8pPr>
            <a:lvl9pPr>
              <a:defRPr sz="110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215" b="0">
                <a:solidFill>
                  <a:schemeClr val="bg2">
                    <a:lumMod val="40000"/>
                    <a:lumOff val="60000"/>
                  </a:schemeClr>
                </a:solidFill>
              </a:defRPr>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662"/>
            </a:lvl1pPr>
            <a:lvl2pPr>
              <a:defRPr sz="1477"/>
            </a:lvl2pPr>
            <a:lvl3pPr>
              <a:defRPr sz="1292"/>
            </a:lvl3pPr>
            <a:lvl4pPr>
              <a:defRPr sz="1108"/>
            </a:lvl4pPr>
            <a:lvl5pPr>
              <a:defRPr sz="1108"/>
            </a:lvl5pPr>
            <a:lvl6pPr>
              <a:defRPr sz="1108"/>
            </a:lvl6pPr>
            <a:lvl7pPr>
              <a:defRPr sz="1108"/>
            </a:lvl7pPr>
            <a:lvl8pPr>
              <a:defRPr sz="1108"/>
            </a:lvl8pPr>
            <a:lvl9pPr>
              <a:defRPr sz="110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5542094-901E-42CF-AE22-806C7CEB8E15}" type="datetime1">
              <a:rPr kumimoji="1" lang="ja-JP" altLang="en-US" smtClean="0"/>
              <a:t>2022/3/16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E7E972E-71C9-46EF-8360-4FAA3C872D3A}" type="slidenum">
              <a:rPr kumimoji="1" lang="ja-JP" altLang="en-US" smtClean="0"/>
              <a:t>‹#›</a:t>
            </a:fld>
            <a:endParaRPr kumimoji="1" lang="ja-JP" altLang="en-US"/>
          </a:p>
        </p:txBody>
      </p:sp>
    </p:spTree>
    <p:extLst>
      <p:ext uri="{BB962C8B-B14F-4D97-AF65-F5344CB8AC3E}">
        <p14:creationId xmlns:p14="http://schemas.microsoft.com/office/powerpoint/2010/main" val="376987925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11" name="Freeform 6"/>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bg2"/>
          </a:solidFill>
          <a:ln w="0">
            <a:noFill/>
            <a:prstDash val="solid"/>
            <a:round/>
            <a:headEnd/>
            <a:tailEnd/>
          </a:ln>
        </p:spPr>
      </p:sp>
      <p:sp>
        <p:nvSpPr>
          <p:cNvPr id="2" name="Title 1"/>
          <p:cNvSpPr>
            <a:spLocks noGrp="1"/>
          </p:cNvSpPr>
          <p:nvPr>
            <p:ph type="title"/>
          </p:nvPr>
        </p:nvSpPr>
        <p:spPr>
          <a:xfrm>
            <a:off x="2432197" y="1073889"/>
            <a:ext cx="6140303" cy="4064627"/>
          </a:xfrm>
        </p:spPr>
        <p:txBody>
          <a:bodyPr anchor="b">
            <a:normAutofit/>
          </a:bodyPr>
          <a:lstStyle>
            <a:lvl1pPr>
              <a:defRPr sz="6300" spc="600" baseline="0">
                <a:solidFill>
                  <a:schemeClr val="tx2"/>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432198" y="5159782"/>
            <a:ext cx="5263116"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2427410" y="6375679"/>
            <a:ext cx="1120460" cy="348462"/>
          </a:xfrm>
        </p:spPr>
        <p:txBody>
          <a:bodyPr/>
          <a:lstStyle>
            <a:lvl1pPr>
              <a:defRPr baseline="0">
                <a:solidFill>
                  <a:schemeClr val="tx2"/>
                </a:solidFill>
              </a:defRPr>
            </a:lvl1pPr>
          </a:lstStyle>
          <a:p>
            <a:fld id="{8C39D08F-954A-4410-A28E-E77B3139CC1D}" type="datetime1">
              <a:rPr kumimoji="1" lang="ja-JP" altLang="en-US" smtClean="0"/>
              <a:t>2022/3/16</a:t>
            </a:fld>
            <a:endParaRPr kumimoji="1" lang="ja-JP" altLang="en-US"/>
          </a:p>
        </p:txBody>
      </p:sp>
      <p:sp>
        <p:nvSpPr>
          <p:cNvPr id="5" name="Footer Placeholder 4"/>
          <p:cNvSpPr>
            <a:spLocks noGrp="1"/>
          </p:cNvSpPr>
          <p:nvPr>
            <p:ph type="ftr" sz="quarter" idx="11"/>
          </p:nvPr>
        </p:nvSpPr>
        <p:spPr>
          <a:xfrm>
            <a:off x="3959298" y="6375679"/>
            <a:ext cx="3086100" cy="345796"/>
          </a:xfrm>
        </p:spPr>
        <p:txBody>
          <a:bodyPr/>
          <a:lstStyle>
            <a:lvl1pPr>
              <a:defRPr baseline="0">
                <a:solidFill>
                  <a:schemeClr val="tx2"/>
                </a:solidFill>
              </a:defRPr>
            </a:lvl1pPr>
          </a:lstStyle>
          <a:p>
            <a:endParaRPr kumimoji="1" lang="ja-JP" altLang="en-US"/>
          </a:p>
        </p:txBody>
      </p:sp>
      <p:sp>
        <p:nvSpPr>
          <p:cNvPr id="6" name="Slide Number Placeholder 5"/>
          <p:cNvSpPr>
            <a:spLocks noGrp="1"/>
          </p:cNvSpPr>
          <p:nvPr>
            <p:ph type="sldNum" sz="quarter" idx="12"/>
          </p:nvPr>
        </p:nvSpPr>
        <p:spPr>
          <a:xfrm>
            <a:off x="7456825" y="6375679"/>
            <a:ext cx="1115675" cy="345796"/>
          </a:xfrm>
        </p:spPr>
        <p:txBody>
          <a:bodyPr/>
          <a:lstStyle>
            <a:lvl1pPr>
              <a:defRPr baseline="0">
                <a:solidFill>
                  <a:schemeClr val="tx2"/>
                </a:solidFill>
              </a:defRPr>
            </a:lvl1pPr>
          </a:lstStyle>
          <a:p>
            <a:fld id="{B15C752D-AC49-46AC-8DF6-64E47356F93F}" type="slidenum">
              <a:rPr kumimoji="1" lang="ja-JP" altLang="en-US" smtClean="0"/>
              <a:t>‹#›</a:t>
            </a:fld>
            <a:endParaRPr kumimoji="1" lang="ja-JP" altLang="en-US"/>
          </a:p>
        </p:txBody>
      </p:sp>
      <p:sp>
        <p:nvSpPr>
          <p:cNvPr id="16" name="Freeform 11"/>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nvGrpSpPr>
          <p:cNvPr id="7" name="Group 6" title="left scallop shape"/>
          <p:cNvGrpSpPr/>
          <p:nvPr/>
        </p:nvGrpSpPr>
        <p:grpSpPr>
          <a:xfrm>
            <a:off x="0" y="0"/>
            <a:ext cx="2110979" cy="6858000"/>
            <a:chOff x="0" y="0"/>
            <a:chExt cx="2110979" cy="6858000"/>
          </a:xfrm>
        </p:grpSpPr>
        <p:sp>
          <p:nvSpPr>
            <p:cNvPr id="9" name="Freeform 8" title="left scallop shape"/>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0" name="Freeform 11" title="left scallop inline"/>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843048733"/>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7" name="Date Placeholder 2"/>
          <p:cNvSpPr>
            <a:spLocks noGrp="1"/>
          </p:cNvSpPr>
          <p:nvPr>
            <p:ph type="dt" sz="half" idx="10"/>
          </p:nvPr>
        </p:nvSpPr>
        <p:spPr/>
        <p:txBody>
          <a:bodyPr/>
          <a:lstStyle/>
          <a:p>
            <a:fld id="{0FBE1AB7-DE82-4654-848B-B745E82C37B2}" type="datetime1">
              <a:rPr kumimoji="1" lang="ja-JP" altLang="en-US" smtClean="0"/>
              <a:t>2022/3/16</a:t>
            </a:fld>
            <a:endParaRPr kumimoji="1" lang="ja-JP" altLang="en-US"/>
          </a:p>
        </p:txBody>
      </p:sp>
      <p:sp>
        <p:nvSpPr>
          <p:cNvPr id="5" name="Footer Placeholder 3"/>
          <p:cNvSpPr>
            <a:spLocks noGrp="1"/>
          </p:cNvSpPr>
          <p:nvPr>
            <p:ph type="ftr" sz="quarter" idx="11"/>
          </p:nvPr>
        </p:nvSpPr>
        <p:spPr/>
        <p:txBody>
          <a:bodyPr/>
          <a:lstStyle/>
          <a:p>
            <a:endParaRPr kumimoji="1" lang="ja-JP" altLang="en-US"/>
          </a:p>
        </p:txBody>
      </p:sp>
      <p:sp>
        <p:nvSpPr>
          <p:cNvPr id="6" name="Slide Number Placeholder 4"/>
          <p:cNvSpPr>
            <a:spLocks noGrp="1"/>
          </p:cNvSpPr>
          <p:nvPr>
            <p:ph type="sldNum" sz="quarter" idx="12"/>
          </p:nvPr>
        </p:nvSpPr>
        <p:spPr/>
        <p:txBody>
          <a:bodyPr/>
          <a:lstStyle/>
          <a:p>
            <a:fld id="{3E7E972E-71C9-46EF-8360-4FAA3C872D3A}" type="slidenum">
              <a:rPr kumimoji="1" lang="ja-JP" altLang="en-US" smtClean="0"/>
              <a:t>‹#›</a:t>
            </a:fld>
            <a:endParaRPr kumimoji="1" lang="ja-JP" altLang="en-US"/>
          </a:p>
        </p:txBody>
      </p:sp>
    </p:spTree>
    <p:extLst>
      <p:ext uri="{BB962C8B-B14F-4D97-AF65-F5344CB8AC3E}">
        <p14:creationId xmlns:p14="http://schemas.microsoft.com/office/powerpoint/2010/main" val="1357331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AE284E9-4BC1-4CFF-A3F8-EC341DC6D8DE}" type="datetime1">
              <a:rPr kumimoji="1" lang="ja-JP" altLang="en-US" smtClean="0"/>
              <a:t>2022/3/16</a:t>
            </a:fld>
            <a:endParaRPr kumimoji="1" lang="ja-JP" altLang="en-US"/>
          </a:p>
        </p:txBody>
      </p:sp>
      <p:sp>
        <p:nvSpPr>
          <p:cNvPr id="5" name="Footer Placeholder 2"/>
          <p:cNvSpPr>
            <a:spLocks noGrp="1"/>
          </p:cNvSpPr>
          <p:nvPr>
            <p:ph type="ftr" sz="quarter" idx="11"/>
          </p:nvPr>
        </p:nvSpPr>
        <p:spPr/>
        <p:txBody>
          <a:bodyPr/>
          <a:lstStyle/>
          <a:p>
            <a:endParaRPr kumimoji="1" lang="ja-JP" altLang="en-US"/>
          </a:p>
        </p:txBody>
      </p:sp>
      <p:sp>
        <p:nvSpPr>
          <p:cNvPr id="6" name="Slide Number Placeholder 3"/>
          <p:cNvSpPr>
            <a:spLocks noGrp="1"/>
          </p:cNvSpPr>
          <p:nvPr>
            <p:ph type="sldNum" sz="quarter" idx="12"/>
          </p:nvPr>
        </p:nvSpPr>
        <p:spPr/>
        <p:txBody>
          <a:bodyPr/>
          <a:lstStyle/>
          <a:p>
            <a:fld id="{3E7E972E-71C9-46EF-8360-4FAA3C872D3A}" type="slidenum">
              <a:rPr kumimoji="1" lang="ja-JP" altLang="en-US" smtClean="0"/>
              <a:t>‹#›</a:t>
            </a:fld>
            <a:endParaRPr kumimoji="1" lang="ja-JP" altLang="en-US"/>
          </a:p>
        </p:txBody>
      </p:sp>
    </p:spTree>
    <p:extLst>
      <p:ext uri="{BB962C8B-B14F-4D97-AF65-F5344CB8AC3E}">
        <p14:creationId xmlns:p14="http://schemas.microsoft.com/office/powerpoint/2010/main" val="11989380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215" b="0"/>
            </a:lvl1pPr>
          </a:lstStyle>
          <a:p>
            <a:r>
              <a:rPr lang="ja-JP" altLang="en-US"/>
              <a:t>マスター タイトルの書式設定</a:t>
            </a:r>
            <a:endParaRPr lang="en-US" dirty="0"/>
          </a:p>
        </p:txBody>
      </p:sp>
      <p:sp>
        <p:nvSpPr>
          <p:cNvPr id="3" name="Content Placeholder 2"/>
          <p:cNvSpPr>
            <a:spLocks noGrp="1"/>
          </p:cNvSpPr>
          <p:nvPr>
            <p:ph idx="1"/>
          </p:nvPr>
        </p:nvSpPr>
        <p:spPr>
          <a:xfrm>
            <a:off x="3589398" y="1447800"/>
            <a:ext cx="3898013" cy="4572000"/>
          </a:xfrm>
        </p:spPr>
        <p:txBody>
          <a:bodyPr anchor="ctr">
            <a:normAutofit/>
          </a:bodyPr>
          <a:lstStyle>
            <a:lvl1pPr>
              <a:defRPr sz="1846"/>
            </a:lvl1pPr>
            <a:lvl2pPr>
              <a:defRPr sz="1662"/>
            </a:lvl2pPr>
            <a:lvl3pPr>
              <a:defRPr sz="1477"/>
            </a:lvl3pPr>
            <a:lvl4pPr>
              <a:defRPr sz="1292"/>
            </a:lvl4pPr>
            <a:lvl5pPr>
              <a:defRPr sz="1292"/>
            </a:lvl5pPr>
            <a:lvl6pPr>
              <a:defRPr sz="1292"/>
            </a:lvl6pPr>
            <a:lvl7pPr>
              <a:defRPr sz="1292"/>
            </a:lvl7pPr>
            <a:lvl8pPr>
              <a:defRPr sz="1292"/>
            </a:lvl8pPr>
            <a:lvl9pPr>
              <a:defRPr sz="129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66441" y="3129283"/>
            <a:ext cx="2551462" cy="2895599"/>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マスター テキストの書式設定</a:t>
            </a:r>
          </a:p>
        </p:txBody>
      </p:sp>
      <p:sp>
        <p:nvSpPr>
          <p:cNvPr id="7" name="Date Placeholder 4"/>
          <p:cNvSpPr>
            <a:spLocks noGrp="1"/>
          </p:cNvSpPr>
          <p:nvPr>
            <p:ph type="dt" sz="half" idx="10"/>
          </p:nvPr>
        </p:nvSpPr>
        <p:spPr/>
        <p:txBody>
          <a:bodyPr/>
          <a:lstStyle/>
          <a:p>
            <a:fld id="{17F9ACFE-CBBF-4842-BE4E-A863389F31B7}" type="datetime1">
              <a:rPr kumimoji="1" lang="ja-JP" altLang="en-US" smtClean="0"/>
              <a:t>2022/3/16</a:t>
            </a:fld>
            <a:endParaRPr kumimoji="1" lang="ja-JP" altLang="en-US"/>
          </a:p>
        </p:txBody>
      </p:sp>
      <p:sp>
        <p:nvSpPr>
          <p:cNvPr id="5" name="Footer Placeholder 5"/>
          <p:cNvSpPr>
            <a:spLocks noGrp="1"/>
          </p:cNvSpPr>
          <p:nvPr>
            <p:ph type="ftr" sz="quarter" idx="11"/>
          </p:nvPr>
        </p:nvSpPr>
        <p:spPr/>
        <p:txBody>
          <a:bodyPr/>
          <a:lstStyle/>
          <a:p>
            <a:endParaRPr kumimoji="1" lang="ja-JP" altLang="en-US"/>
          </a:p>
        </p:txBody>
      </p:sp>
      <p:sp>
        <p:nvSpPr>
          <p:cNvPr id="6" name="Slide Number Placeholder 6"/>
          <p:cNvSpPr>
            <a:spLocks noGrp="1"/>
          </p:cNvSpPr>
          <p:nvPr>
            <p:ph type="sldNum" sz="quarter" idx="12"/>
          </p:nvPr>
        </p:nvSpPr>
        <p:spPr/>
        <p:txBody>
          <a:bodyPr/>
          <a:lstStyle/>
          <a:p>
            <a:fld id="{3E7E972E-71C9-46EF-8360-4FAA3C872D3A}" type="slidenum">
              <a:rPr kumimoji="1" lang="ja-JP" altLang="en-US" smtClean="0"/>
              <a:t>‹#›</a:t>
            </a:fld>
            <a:endParaRPr kumimoji="1" lang="ja-JP" altLang="en-US"/>
          </a:p>
        </p:txBody>
      </p:sp>
    </p:spTree>
    <p:extLst>
      <p:ext uri="{BB962C8B-B14F-4D97-AF65-F5344CB8AC3E}">
        <p14:creationId xmlns:p14="http://schemas.microsoft.com/office/powerpoint/2010/main" val="2797793045"/>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323"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477"/>
            </a:lvl1pPr>
            <a:lvl2pPr marL="422041" indent="0">
              <a:buNone/>
              <a:defRPr sz="1477"/>
            </a:lvl2pPr>
            <a:lvl3pPr marL="844083" indent="0">
              <a:buNone/>
              <a:defRPr sz="1477"/>
            </a:lvl3pPr>
            <a:lvl4pPr marL="1266124" indent="0">
              <a:buNone/>
              <a:defRPr sz="1477"/>
            </a:lvl4pPr>
            <a:lvl5pPr marL="1688165" indent="0">
              <a:buNone/>
              <a:defRPr sz="1477"/>
            </a:lvl5pPr>
            <a:lvl6pPr marL="2110207" indent="0">
              <a:buNone/>
              <a:defRPr sz="1477"/>
            </a:lvl6pPr>
            <a:lvl7pPr marL="2532248" indent="0">
              <a:buNone/>
              <a:defRPr sz="1477"/>
            </a:lvl7pPr>
            <a:lvl8pPr marL="2954289" indent="0">
              <a:buNone/>
              <a:defRPr sz="1477"/>
            </a:lvl8pPr>
            <a:lvl9pPr marL="3376331" indent="0">
              <a:buNone/>
              <a:defRPr sz="1477"/>
            </a:lvl9pPr>
          </a:lstStyle>
          <a:p>
            <a:r>
              <a:rPr lang="ja-JP" altLang="en-US"/>
              <a:t>図を追加</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5B7224D-5500-49EA-BF04-D5340A35125C}" type="datetime1">
              <a:rPr kumimoji="1" lang="ja-JP" altLang="en-US" smtClean="0"/>
              <a:t>2022/3/16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E7E972E-71C9-46EF-8360-4FAA3C872D3A}" type="slidenum">
              <a:rPr kumimoji="1" lang="ja-JP" altLang="en-US" smtClean="0"/>
              <a:t>‹#›</a:t>
            </a:fld>
            <a:endParaRPr kumimoji="1" lang="ja-JP" altLang="en-US"/>
          </a:p>
        </p:txBody>
      </p:sp>
    </p:spTree>
    <p:extLst>
      <p:ext uri="{BB962C8B-B14F-4D97-AF65-F5344CB8AC3E}">
        <p14:creationId xmlns:p14="http://schemas.microsoft.com/office/powerpoint/2010/main" val="24680848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215"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866443"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477"/>
            </a:lvl1pPr>
            <a:lvl2pPr marL="422041" indent="0">
              <a:buNone/>
              <a:defRPr sz="1477"/>
            </a:lvl2pPr>
            <a:lvl3pPr marL="844083" indent="0">
              <a:buNone/>
              <a:defRPr sz="1477"/>
            </a:lvl3pPr>
            <a:lvl4pPr marL="1266124" indent="0">
              <a:buNone/>
              <a:defRPr sz="1477"/>
            </a:lvl4pPr>
            <a:lvl5pPr marL="1688165" indent="0">
              <a:buNone/>
              <a:defRPr sz="1477"/>
            </a:lvl5pPr>
            <a:lvl6pPr marL="2110207" indent="0">
              <a:buNone/>
              <a:defRPr sz="1477"/>
            </a:lvl6pPr>
            <a:lvl7pPr marL="2532248" indent="0">
              <a:buNone/>
              <a:defRPr sz="1477"/>
            </a:lvl7pPr>
            <a:lvl8pPr marL="2954289" indent="0">
              <a:buNone/>
              <a:defRPr sz="1477"/>
            </a:lvl8pPr>
            <a:lvl9pPr marL="3376331" indent="0">
              <a:buNone/>
              <a:defRPr sz="1477"/>
            </a:lvl9pPr>
          </a:lstStyle>
          <a:p>
            <a:r>
              <a:rPr lang="ja-JP" altLang="en-US"/>
              <a:t>図を追加</a:t>
            </a:r>
            <a:endParaRPr lang="en-US" dirty="0"/>
          </a:p>
        </p:txBody>
      </p:sp>
      <p:sp>
        <p:nvSpPr>
          <p:cNvPr id="4" name="Text Placeholder 3"/>
          <p:cNvSpPr>
            <a:spLocks noGrp="1"/>
          </p:cNvSpPr>
          <p:nvPr>
            <p:ph type="body" sz="half" idx="2"/>
          </p:nvPr>
        </p:nvSpPr>
        <p:spPr>
          <a:xfrm>
            <a:off x="866444" y="5367325"/>
            <a:ext cx="6620966" cy="493712"/>
          </a:xfrm>
        </p:spPr>
        <p:txBody>
          <a:bodyPr>
            <a:normAutofit/>
          </a:bodyPr>
          <a:lstStyle>
            <a:lvl1pPr marL="0" indent="0">
              <a:buNone/>
              <a:defRPr sz="1108"/>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2CD78E-DA71-465C-AAD5-6D859E213EB1}" type="datetime1">
              <a:rPr kumimoji="1" lang="ja-JP" altLang="en-US" smtClean="0"/>
              <a:t>2022/3/16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E7E972E-71C9-46EF-8360-4FAA3C872D3A}" type="slidenum">
              <a:rPr kumimoji="1" lang="ja-JP" altLang="en-US" smtClean="0"/>
              <a:t>‹#›</a:t>
            </a:fld>
            <a:endParaRPr kumimoji="1" lang="ja-JP" altLang="en-US"/>
          </a:p>
        </p:txBody>
      </p:sp>
    </p:spTree>
    <p:extLst>
      <p:ext uri="{BB962C8B-B14F-4D97-AF65-F5344CB8AC3E}">
        <p14:creationId xmlns:p14="http://schemas.microsoft.com/office/powerpoint/2010/main" val="20638923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866443" y="1447800"/>
            <a:ext cx="6620968" cy="1981200"/>
          </a:xfrm>
        </p:spPr>
        <p:txBody>
          <a:bodyPr/>
          <a:lstStyle>
            <a:lvl1pPr>
              <a:defRPr sz="4431"/>
            </a:lvl1pPr>
          </a:lstStyle>
          <a:p>
            <a:r>
              <a:rPr lang="ja-JP" altLang="en-US"/>
              <a:t>マスター タイトルの書式設定</a:t>
            </a:r>
            <a:endParaRPr lang="en-US" dirty="0"/>
          </a:p>
        </p:txBody>
      </p:sp>
      <p:sp>
        <p:nvSpPr>
          <p:cNvPr id="8" name="Text Placeholder 3"/>
          <p:cNvSpPr>
            <a:spLocks noGrp="1"/>
          </p:cNvSpPr>
          <p:nvPr>
            <p:ph type="body" sz="half" idx="2"/>
          </p:nvPr>
        </p:nvSpPr>
        <p:spPr>
          <a:xfrm>
            <a:off x="866443" y="3657600"/>
            <a:ext cx="6620968" cy="2362200"/>
          </a:xfrm>
        </p:spPr>
        <p:txBody>
          <a:bodyPr anchor="ctr">
            <a:normAutofit/>
          </a:bodyPr>
          <a:lstStyle>
            <a:lvl1pPr marL="0" indent="0">
              <a:buNone/>
              <a:defRPr sz="166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E9EE3DB-E426-481F-86B7-0A2DF4677D37}" type="datetime1">
              <a:rPr kumimoji="1" lang="ja-JP" altLang="en-US" smtClean="0"/>
              <a:t>2022/3/16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7E972E-71C9-46EF-8360-4FAA3C872D3A}" type="slidenum">
              <a:rPr kumimoji="1" lang="ja-JP" altLang="en-US" smtClean="0"/>
              <a:t>‹#›</a:t>
            </a:fld>
            <a:endParaRPr kumimoji="1" lang="ja-JP" altLang="en-US"/>
          </a:p>
        </p:txBody>
      </p:sp>
    </p:spTree>
    <p:extLst>
      <p:ext uri="{BB962C8B-B14F-4D97-AF65-F5344CB8AC3E}">
        <p14:creationId xmlns:p14="http://schemas.microsoft.com/office/powerpoint/2010/main" val="32361867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81410" y="1447800"/>
            <a:ext cx="6001049" cy="2323374"/>
          </a:xfrm>
        </p:spPr>
        <p:txBody>
          <a:bodyPr/>
          <a:lstStyle>
            <a:lvl1pPr>
              <a:defRPr sz="4431"/>
            </a:lvl1pPr>
          </a:lstStyle>
          <a:p>
            <a:r>
              <a:rPr lang="ja-JP" altLang="en-US"/>
              <a:t>マスター タイトルの書式設定</a:t>
            </a:r>
            <a:endParaRPr lang="en-US" dirty="0"/>
          </a:p>
        </p:txBody>
      </p:sp>
      <p:sp>
        <p:nvSpPr>
          <p:cNvPr id="11" name="Text Placeholder 3"/>
          <p:cNvSpPr>
            <a:spLocks noGrp="1"/>
          </p:cNvSpPr>
          <p:nvPr>
            <p:ph type="body" sz="half" idx="14"/>
          </p:nvPr>
        </p:nvSpPr>
        <p:spPr>
          <a:xfrm>
            <a:off x="1448178" y="3771174"/>
            <a:ext cx="5461159" cy="342174"/>
          </a:xfrm>
        </p:spPr>
        <p:txBody>
          <a:bodyPr vert="horz" lIns="91440" tIns="45720" rIns="91440" bIns="45720" rtlCol="0" anchor="t">
            <a:normAutofit/>
          </a:bodyPr>
          <a:lstStyle>
            <a:lvl1pPr marL="0" indent="0">
              <a:buNone/>
              <a:defRPr lang="en-US" sz="1292" b="0" i="0" kern="1200" cap="small" dirty="0">
                <a:solidFill>
                  <a:schemeClr val="bg2">
                    <a:lumMod val="40000"/>
                    <a:lumOff val="60000"/>
                  </a:schemeClr>
                </a:solidFill>
                <a:latin typeface="+mj-lt"/>
                <a:ea typeface="+mj-ea"/>
                <a:cs typeface="+mj-cs"/>
              </a:defRPr>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marL="0" lvl="0" indent="0">
              <a:buNone/>
            </a:pPr>
            <a:r>
              <a:rPr lang="ja-JP" altLang="en-US"/>
              <a:t>マスター テキストの書式設定</a:t>
            </a:r>
          </a:p>
        </p:txBody>
      </p:sp>
      <p:sp>
        <p:nvSpPr>
          <p:cNvPr id="10" name="Text Placeholder 3"/>
          <p:cNvSpPr>
            <a:spLocks noGrp="1"/>
          </p:cNvSpPr>
          <p:nvPr>
            <p:ph type="body" sz="half" idx="2"/>
          </p:nvPr>
        </p:nvSpPr>
        <p:spPr>
          <a:xfrm>
            <a:off x="866443" y="4350657"/>
            <a:ext cx="6620968" cy="1676400"/>
          </a:xfrm>
        </p:spPr>
        <p:txBody>
          <a:bodyPr anchor="ctr">
            <a:normAutofit/>
          </a:bodyPr>
          <a:lstStyle>
            <a:lvl1pPr marL="0" indent="0">
              <a:buNone/>
              <a:defRPr sz="166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241B477-5927-4B93-8824-C6EB142E9CD4}" type="datetime1">
              <a:rPr kumimoji="1" lang="ja-JP" altLang="en-US" smtClean="0"/>
              <a:t>2022/3/16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7E972E-71C9-46EF-8360-4FAA3C872D3A}" type="slidenum">
              <a:rPr kumimoji="1" lang="ja-JP" altLang="en-US" smtClean="0"/>
              <a:t>‹#›</a:t>
            </a:fld>
            <a:endParaRPr kumimoji="1" lang="ja-JP" altLang="en-US"/>
          </a:p>
        </p:txBody>
      </p:sp>
      <p:sp>
        <p:nvSpPr>
          <p:cNvPr id="12" name="TextBox 11"/>
          <p:cNvSpPr txBox="1"/>
          <p:nvPr/>
        </p:nvSpPr>
        <p:spPr>
          <a:xfrm>
            <a:off x="673897" y="971253"/>
            <a:ext cx="601591" cy="1825436"/>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1262" dirty="0"/>
              <a:t>“</a:t>
            </a:r>
          </a:p>
        </p:txBody>
      </p:sp>
      <p:sp>
        <p:nvSpPr>
          <p:cNvPr id="15" name="TextBox 14"/>
          <p:cNvSpPr txBox="1"/>
          <p:nvPr/>
        </p:nvSpPr>
        <p:spPr>
          <a:xfrm>
            <a:off x="6999691" y="2613787"/>
            <a:ext cx="601591" cy="1825436"/>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1262" dirty="0"/>
              <a:t>”</a:t>
            </a:r>
          </a:p>
        </p:txBody>
      </p:sp>
    </p:spTree>
    <p:extLst>
      <p:ext uri="{BB962C8B-B14F-4D97-AF65-F5344CB8AC3E}">
        <p14:creationId xmlns:p14="http://schemas.microsoft.com/office/powerpoint/2010/main" val="13450508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3692"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66443" y="4777381"/>
            <a:ext cx="6620968" cy="860400"/>
          </a:xfrm>
        </p:spPr>
        <p:txBody>
          <a:bodyPr anchor="t"/>
          <a:lstStyle>
            <a:lvl1pPr marL="0" indent="0" algn="l">
              <a:buNone/>
              <a:defRPr sz="1846" cap="none">
                <a:solidFill>
                  <a:schemeClr val="bg2">
                    <a:lumMod val="40000"/>
                    <a:lumOff val="60000"/>
                  </a:schemeClr>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22C568B-72E3-4152-AC5D-7D6BD1B56A7A}" type="datetime1">
              <a:rPr kumimoji="1" lang="ja-JP" altLang="en-US" smtClean="0"/>
              <a:t>2022/3/16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7E972E-71C9-46EF-8360-4FAA3C872D3A}" type="slidenum">
              <a:rPr kumimoji="1" lang="ja-JP" altLang="en-US" smtClean="0"/>
              <a:t>‹#›</a:t>
            </a:fld>
            <a:endParaRPr kumimoji="1" lang="ja-JP" altLang="en-US"/>
          </a:p>
        </p:txBody>
      </p:sp>
    </p:spTree>
    <p:extLst>
      <p:ext uri="{BB962C8B-B14F-4D97-AF65-F5344CB8AC3E}">
        <p14:creationId xmlns:p14="http://schemas.microsoft.com/office/powerpoint/2010/main" val="17075420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877"/>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215" b="0">
                <a:solidFill>
                  <a:schemeClr val="bg2">
                    <a:lumMod val="40000"/>
                    <a:lumOff val="60000"/>
                  </a:schemeClr>
                </a:solidFill>
              </a:defRPr>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16" name="Text Placeholder 3"/>
          <p:cNvSpPr>
            <a:spLocks noGrp="1"/>
          </p:cNvSpPr>
          <p:nvPr>
            <p:ph type="body" sz="half" idx="15"/>
          </p:nvPr>
        </p:nvSpPr>
        <p:spPr>
          <a:xfrm>
            <a:off x="489476" y="2667000"/>
            <a:ext cx="2196084" cy="3589338"/>
          </a:xfrm>
        </p:spPr>
        <p:txBody>
          <a:bodyPr anchor="t">
            <a:normAutofit/>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マスター テキストの書式設定</a:t>
            </a:r>
          </a:p>
        </p:txBody>
      </p:sp>
      <p:sp>
        <p:nvSpPr>
          <p:cNvPr id="5" name="Text Placeholder 4"/>
          <p:cNvSpPr>
            <a:spLocks noGrp="1"/>
          </p:cNvSpPr>
          <p:nvPr>
            <p:ph type="body" sz="quarter" idx="3"/>
          </p:nvPr>
        </p:nvSpPr>
        <p:spPr>
          <a:xfrm>
            <a:off x="2913505" y="1981200"/>
            <a:ext cx="2202754" cy="576262"/>
          </a:xfrm>
        </p:spPr>
        <p:txBody>
          <a:bodyPr anchor="b">
            <a:noAutofit/>
          </a:bodyPr>
          <a:lstStyle>
            <a:lvl1pPr marL="0" indent="0">
              <a:buNone/>
              <a:defRPr sz="2215" b="0">
                <a:solidFill>
                  <a:schemeClr val="bg2">
                    <a:lumMod val="40000"/>
                    <a:lumOff val="60000"/>
                  </a:schemeClr>
                </a:solidFill>
              </a:defRPr>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19" name="Text Placeholder 3"/>
          <p:cNvSpPr>
            <a:spLocks noGrp="1"/>
          </p:cNvSpPr>
          <p:nvPr>
            <p:ph type="body" sz="half" idx="16"/>
          </p:nvPr>
        </p:nvSpPr>
        <p:spPr>
          <a:xfrm>
            <a:off x="2905587" y="2667000"/>
            <a:ext cx="2210671" cy="3589338"/>
          </a:xfrm>
        </p:spPr>
        <p:txBody>
          <a:bodyPr anchor="t">
            <a:normAutofit/>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マスター テキストの書式設定</a:t>
            </a:r>
          </a:p>
        </p:txBody>
      </p:sp>
      <p:sp>
        <p:nvSpPr>
          <p:cNvPr id="14" name="Text Placeholder 4"/>
          <p:cNvSpPr>
            <a:spLocks noGrp="1"/>
          </p:cNvSpPr>
          <p:nvPr>
            <p:ph type="body" sz="quarter" idx="13"/>
          </p:nvPr>
        </p:nvSpPr>
        <p:spPr>
          <a:xfrm>
            <a:off x="5344918" y="1981200"/>
            <a:ext cx="2199658" cy="576262"/>
          </a:xfrm>
        </p:spPr>
        <p:txBody>
          <a:bodyPr anchor="b">
            <a:noAutofit/>
          </a:bodyPr>
          <a:lstStyle>
            <a:lvl1pPr marL="0" indent="0">
              <a:buNone/>
              <a:defRPr sz="2215" b="0">
                <a:solidFill>
                  <a:schemeClr val="bg2">
                    <a:lumMod val="40000"/>
                    <a:lumOff val="60000"/>
                  </a:schemeClr>
                </a:solidFill>
              </a:defRPr>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20" name="Text Placeholder 3"/>
          <p:cNvSpPr>
            <a:spLocks noGrp="1"/>
          </p:cNvSpPr>
          <p:nvPr>
            <p:ph type="body" sz="half" idx="17"/>
          </p:nvPr>
        </p:nvSpPr>
        <p:spPr>
          <a:xfrm>
            <a:off x="5344918" y="2667000"/>
            <a:ext cx="2199658" cy="3589338"/>
          </a:xfrm>
        </p:spPr>
        <p:txBody>
          <a:bodyPr anchor="t">
            <a:normAutofit/>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マスター テキストの書式設定</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F92DBBB-7CB5-406B-8B56-78ECEF6EAA8C}" type="datetime1">
              <a:rPr kumimoji="1" lang="ja-JP" altLang="en-US" smtClean="0"/>
              <a:t>2022/3/16</a:t>
            </a:fld>
            <a:endParaRPr kumimoji="1" lang="ja-JP" altLang="en-US"/>
          </a:p>
        </p:txBody>
      </p:sp>
      <p:sp>
        <p:nvSpPr>
          <p:cNvPr id="4"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7E972E-71C9-46EF-8360-4FAA3C872D3A}" type="slidenum">
              <a:rPr kumimoji="1" lang="ja-JP" altLang="en-US" smtClean="0"/>
              <a:t>‹#›</a:t>
            </a:fld>
            <a:endParaRPr kumimoji="1" lang="ja-JP" altLang="en-US"/>
          </a:p>
        </p:txBody>
      </p:sp>
    </p:spTree>
    <p:extLst>
      <p:ext uri="{BB962C8B-B14F-4D97-AF65-F5344CB8AC3E}">
        <p14:creationId xmlns:p14="http://schemas.microsoft.com/office/powerpoint/2010/main" val="12123024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877"/>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89476" y="4250949"/>
            <a:ext cx="2205612" cy="576262"/>
          </a:xfrm>
        </p:spPr>
        <p:txBody>
          <a:bodyPr anchor="b">
            <a:noAutofit/>
          </a:bodyPr>
          <a:lstStyle>
            <a:lvl1pPr marL="0" indent="0">
              <a:buNone/>
              <a:defRPr sz="2215" b="0">
                <a:solidFill>
                  <a:schemeClr val="bg2">
                    <a:lumMod val="40000"/>
                    <a:lumOff val="60000"/>
                  </a:schemeClr>
                </a:solidFill>
              </a:defRPr>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29" name="Picture Placeholder 2"/>
          <p:cNvSpPr>
            <a:spLocks noGrp="1" noChangeAspect="1"/>
          </p:cNvSpPr>
          <p:nvPr>
            <p:ph type="pic" idx="15"/>
          </p:nvPr>
        </p:nvSpPr>
        <p:spPr>
          <a:xfrm>
            <a:off x="489476"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477"/>
            </a:lvl1pPr>
            <a:lvl2pPr marL="422041" indent="0">
              <a:buNone/>
              <a:defRPr sz="1477"/>
            </a:lvl2pPr>
            <a:lvl3pPr marL="844083" indent="0">
              <a:buNone/>
              <a:defRPr sz="1477"/>
            </a:lvl3pPr>
            <a:lvl4pPr marL="1266124" indent="0">
              <a:buNone/>
              <a:defRPr sz="1477"/>
            </a:lvl4pPr>
            <a:lvl5pPr marL="1688165" indent="0">
              <a:buNone/>
              <a:defRPr sz="1477"/>
            </a:lvl5pPr>
            <a:lvl6pPr marL="2110207" indent="0">
              <a:buNone/>
              <a:defRPr sz="1477"/>
            </a:lvl6pPr>
            <a:lvl7pPr marL="2532248" indent="0">
              <a:buNone/>
              <a:defRPr sz="1477"/>
            </a:lvl7pPr>
            <a:lvl8pPr marL="2954289" indent="0">
              <a:buNone/>
              <a:defRPr sz="1477"/>
            </a:lvl8pPr>
            <a:lvl9pPr marL="3376331" indent="0">
              <a:buNone/>
              <a:defRPr sz="1477"/>
            </a:lvl9pPr>
          </a:lstStyle>
          <a:p>
            <a:r>
              <a:rPr lang="ja-JP" altLang="en-US"/>
              <a:t>図を追加</a:t>
            </a:r>
            <a:endParaRPr lang="en-US" dirty="0"/>
          </a:p>
        </p:txBody>
      </p:sp>
      <p:sp>
        <p:nvSpPr>
          <p:cNvPr id="22" name="Text Placeholder 3"/>
          <p:cNvSpPr>
            <a:spLocks noGrp="1"/>
          </p:cNvSpPr>
          <p:nvPr>
            <p:ph type="body" sz="half" idx="18"/>
          </p:nvPr>
        </p:nvSpPr>
        <p:spPr>
          <a:xfrm>
            <a:off x="489476" y="4827214"/>
            <a:ext cx="2205612" cy="659189"/>
          </a:xfrm>
        </p:spPr>
        <p:txBody>
          <a:bodyPr anchor="t">
            <a:normAutofit/>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マスター テキストの書式設定</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215" b="0">
                <a:solidFill>
                  <a:schemeClr val="bg2">
                    <a:lumMod val="40000"/>
                    <a:lumOff val="60000"/>
                  </a:schemeClr>
                </a:solidFill>
              </a:defRPr>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477"/>
            </a:lvl1pPr>
            <a:lvl2pPr marL="422041" indent="0">
              <a:buNone/>
              <a:defRPr sz="1477"/>
            </a:lvl2pPr>
            <a:lvl3pPr marL="844083" indent="0">
              <a:buNone/>
              <a:defRPr sz="1477"/>
            </a:lvl3pPr>
            <a:lvl4pPr marL="1266124" indent="0">
              <a:buNone/>
              <a:defRPr sz="1477"/>
            </a:lvl4pPr>
            <a:lvl5pPr marL="1688165" indent="0">
              <a:buNone/>
              <a:defRPr sz="1477"/>
            </a:lvl5pPr>
            <a:lvl6pPr marL="2110207" indent="0">
              <a:buNone/>
              <a:defRPr sz="1477"/>
            </a:lvl6pPr>
            <a:lvl7pPr marL="2532248" indent="0">
              <a:buNone/>
              <a:defRPr sz="1477"/>
            </a:lvl7pPr>
            <a:lvl8pPr marL="2954289" indent="0">
              <a:buNone/>
              <a:defRPr sz="1477"/>
            </a:lvl8pPr>
            <a:lvl9pPr marL="3376331" indent="0">
              <a:buNone/>
              <a:defRPr sz="1477"/>
            </a:lvl9pPr>
          </a:lstStyle>
          <a:p>
            <a:r>
              <a:rPr lang="ja-JP" altLang="en-US"/>
              <a:t>図を追加</a:t>
            </a:r>
            <a:endParaRPr lang="en-US" dirty="0"/>
          </a:p>
        </p:txBody>
      </p:sp>
      <p:sp>
        <p:nvSpPr>
          <p:cNvPr id="23" name="Text Placeholder 3"/>
          <p:cNvSpPr>
            <a:spLocks noGrp="1"/>
          </p:cNvSpPr>
          <p:nvPr>
            <p:ph type="body" sz="half" idx="19"/>
          </p:nvPr>
        </p:nvSpPr>
        <p:spPr>
          <a:xfrm>
            <a:off x="2916776" y="4827213"/>
            <a:ext cx="2201378" cy="659189"/>
          </a:xfrm>
        </p:spPr>
        <p:txBody>
          <a:bodyPr anchor="t">
            <a:normAutofit/>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マスター テキストの書式設定</a:t>
            </a:r>
          </a:p>
        </p:txBody>
      </p:sp>
      <p:sp>
        <p:nvSpPr>
          <p:cNvPr id="14" name="Text Placeholder 4"/>
          <p:cNvSpPr>
            <a:spLocks noGrp="1"/>
          </p:cNvSpPr>
          <p:nvPr>
            <p:ph type="body" sz="quarter" idx="13"/>
          </p:nvPr>
        </p:nvSpPr>
        <p:spPr>
          <a:xfrm>
            <a:off x="5344918" y="4250949"/>
            <a:ext cx="2199658" cy="576262"/>
          </a:xfrm>
        </p:spPr>
        <p:txBody>
          <a:bodyPr anchor="b">
            <a:noAutofit/>
          </a:bodyPr>
          <a:lstStyle>
            <a:lvl1pPr marL="0" indent="0">
              <a:buNone/>
              <a:defRPr sz="2215" b="0">
                <a:solidFill>
                  <a:schemeClr val="bg2">
                    <a:lumMod val="40000"/>
                    <a:lumOff val="60000"/>
                  </a:schemeClr>
                </a:solidFill>
              </a:defRPr>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31" name="Picture Placeholder 2"/>
          <p:cNvSpPr>
            <a:spLocks noGrp="1" noChangeAspect="1"/>
          </p:cNvSpPr>
          <p:nvPr>
            <p:ph type="pic" idx="22"/>
          </p:nvPr>
        </p:nvSpPr>
        <p:spPr>
          <a:xfrm>
            <a:off x="5344917"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477"/>
            </a:lvl1pPr>
            <a:lvl2pPr marL="422041" indent="0">
              <a:buNone/>
              <a:defRPr sz="1477"/>
            </a:lvl2pPr>
            <a:lvl3pPr marL="844083" indent="0">
              <a:buNone/>
              <a:defRPr sz="1477"/>
            </a:lvl3pPr>
            <a:lvl4pPr marL="1266124" indent="0">
              <a:buNone/>
              <a:defRPr sz="1477"/>
            </a:lvl4pPr>
            <a:lvl5pPr marL="1688165" indent="0">
              <a:buNone/>
              <a:defRPr sz="1477"/>
            </a:lvl5pPr>
            <a:lvl6pPr marL="2110207" indent="0">
              <a:buNone/>
              <a:defRPr sz="1477"/>
            </a:lvl6pPr>
            <a:lvl7pPr marL="2532248" indent="0">
              <a:buNone/>
              <a:defRPr sz="1477"/>
            </a:lvl7pPr>
            <a:lvl8pPr marL="2954289" indent="0">
              <a:buNone/>
              <a:defRPr sz="1477"/>
            </a:lvl8pPr>
            <a:lvl9pPr marL="3376331" indent="0">
              <a:buNone/>
              <a:defRPr sz="1477"/>
            </a:lvl9pPr>
          </a:lstStyle>
          <a:p>
            <a:r>
              <a:rPr lang="ja-JP" altLang="en-US"/>
              <a:t>図を追加</a:t>
            </a:r>
            <a:endParaRPr lang="en-US" dirty="0"/>
          </a:p>
        </p:txBody>
      </p:sp>
      <p:sp>
        <p:nvSpPr>
          <p:cNvPr id="24" name="Text Placeholder 3"/>
          <p:cNvSpPr>
            <a:spLocks noGrp="1"/>
          </p:cNvSpPr>
          <p:nvPr>
            <p:ph type="body" sz="half" idx="20"/>
          </p:nvPr>
        </p:nvSpPr>
        <p:spPr>
          <a:xfrm>
            <a:off x="5344825" y="4827211"/>
            <a:ext cx="2202571" cy="659189"/>
          </a:xfrm>
        </p:spPr>
        <p:txBody>
          <a:bodyPr anchor="t">
            <a:normAutofit/>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マスター テキストの書式設定</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EF7747B-9645-4165-95B0-699C3082F5D6}" type="datetime1">
              <a:rPr kumimoji="1" lang="ja-JP" altLang="en-US" smtClean="0"/>
              <a:t>2022/3/16</a:t>
            </a:fld>
            <a:endParaRPr kumimoji="1" lang="ja-JP" altLang="en-US"/>
          </a:p>
        </p:txBody>
      </p:sp>
      <p:sp>
        <p:nvSpPr>
          <p:cNvPr id="4"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7E972E-71C9-46EF-8360-4FAA3C872D3A}" type="slidenum">
              <a:rPr kumimoji="1" lang="ja-JP" altLang="en-US" smtClean="0"/>
              <a:t>‹#›</a:t>
            </a:fld>
            <a:endParaRPr kumimoji="1" lang="ja-JP" altLang="en-US"/>
          </a:p>
        </p:txBody>
      </p:sp>
    </p:spTree>
    <p:extLst>
      <p:ext uri="{BB962C8B-B14F-4D97-AF65-F5344CB8AC3E}">
        <p14:creationId xmlns:p14="http://schemas.microsoft.com/office/powerpoint/2010/main" val="3089032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942975" y="2286000"/>
            <a:ext cx="3593592" cy="36195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985846" y="2286000"/>
            <a:ext cx="3593592" cy="36195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8AE6C57-83E3-42CE-806B-63E444D4B1B2}" type="datetime1">
              <a:rPr kumimoji="1" lang="ja-JP" altLang="en-US" smtClean="0"/>
              <a:t>2022/3/16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15C752D-AC49-46AC-8DF6-64E47356F93F}" type="slidenum">
              <a:rPr kumimoji="1" lang="ja-JP" altLang="en-US" smtClean="0"/>
              <a:t>‹#›</a:t>
            </a:fld>
            <a:endParaRPr kumimoji="1" lang="ja-JP" altLang="en-US"/>
          </a:p>
        </p:txBody>
      </p:sp>
    </p:spTree>
    <p:extLst>
      <p:ext uri="{BB962C8B-B14F-4D97-AF65-F5344CB8AC3E}">
        <p14:creationId xmlns:p14="http://schemas.microsoft.com/office/powerpoint/2010/main" val="3136750912"/>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nchorCtr="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0226238-5EE3-456D-A3F2-373A76DC9B89}" type="datetime1">
              <a:rPr kumimoji="1" lang="ja-JP" altLang="en-US" smtClean="0"/>
              <a:t>2022/3/16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7E972E-71C9-46EF-8360-4FAA3C872D3A}" type="slidenum">
              <a:rPr kumimoji="1" lang="ja-JP" altLang="en-US" smtClean="0"/>
              <a:t>‹#›</a:t>
            </a:fld>
            <a:endParaRPr kumimoji="1" lang="ja-JP" altLang="en-US"/>
          </a:p>
        </p:txBody>
      </p:sp>
    </p:spTree>
    <p:extLst>
      <p:ext uri="{BB962C8B-B14F-4D97-AF65-F5344CB8AC3E}">
        <p14:creationId xmlns:p14="http://schemas.microsoft.com/office/powerpoint/2010/main" val="9381088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3" y="430216"/>
            <a:ext cx="1314793" cy="5826125"/>
          </a:xfrm>
        </p:spPr>
        <p:txBody>
          <a:bodyPr vert="eaVert" anchor="b" anchorCtr="0"/>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E7B2ACD-B903-4C3E-92B5-FE194E39AE0F}" type="datetime1">
              <a:rPr kumimoji="1" lang="ja-JP" altLang="en-US" smtClean="0"/>
              <a:t>2022/3/16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E7E972E-71C9-46EF-8360-4FAA3C872D3A}" type="slidenum">
              <a:rPr kumimoji="1" lang="ja-JP" altLang="en-US" smtClean="0"/>
              <a:t>‹#›</a:t>
            </a:fld>
            <a:endParaRPr kumimoji="1" lang="ja-JP" altLang="en-US"/>
          </a:p>
        </p:txBody>
      </p:sp>
    </p:spTree>
    <p:extLst>
      <p:ext uri="{BB962C8B-B14F-4D97-AF65-F5344CB8AC3E}">
        <p14:creationId xmlns:p14="http://schemas.microsoft.com/office/powerpoint/2010/main" val="12821167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6065417" y="5054602"/>
            <a:ext cx="673276" cy="279400"/>
          </a:xfrm>
        </p:spPr>
        <p:txBody>
          <a:bodyPr/>
          <a:lstStyle/>
          <a:p>
            <a:fld id="{4E7DB491-2804-471A-9257-D51ECBAD8FAC}" type="datetime1">
              <a:rPr kumimoji="1" lang="ja-JP" altLang="en-US" smtClean="0"/>
              <a:t>2022/3/16</a:t>
            </a:fld>
            <a:endParaRPr kumimoji="1" lang="ja-JP" altLang="en-US"/>
          </a:p>
        </p:txBody>
      </p:sp>
      <p:sp>
        <p:nvSpPr>
          <p:cNvPr id="5" name="Footer Placeholder 4"/>
          <p:cNvSpPr>
            <a:spLocks noGrp="1"/>
          </p:cNvSpPr>
          <p:nvPr>
            <p:ph type="ftr" sz="quarter" idx="11"/>
          </p:nvPr>
        </p:nvSpPr>
        <p:spPr>
          <a:xfrm>
            <a:off x="1921934" y="5054602"/>
            <a:ext cx="4064860" cy="279400"/>
          </a:xfrm>
        </p:spPr>
        <p:txBody>
          <a:bodyPr/>
          <a:lstStyle/>
          <a:p>
            <a:endParaRPr kumimoji="1" lang="ja-JP" altLang="en-US"/>
          </a:p>
        </p:txBody>
      </p:sp>
      <p:sp>
        <p:nvSpPr>
          <p:cNvPr id="6" name="Slide Number Placeholder 5"/>
          <p:cNvSpPr>
            <a:spLocks noGrp="1"/>
          </p:cNvSpPr>
          <p:nvPr>
            <p:ph type="sldNum" sz="quarter" idx="12"/>
          </p:nvPr>
        </p:nvSpPr>
        <p:spPr>
          <a:xfrm>
            <a:off x="6817317" y="5054602"/>
            <a:ext cx="413483" cy="279400"/>
          </a:xfrm>
        </p:spPr>
        <p:txBody>
          <a:bodyPr/>
          <a:lstStyle/>
          <a:p>
            <a:fld id="{2CA21C09-55AC-4719-BB36-E07DD41E6FFE}" type="slidenum">
              <a:rPr kumimoji="1" lang="ja-JP" altLang="en-US" smtClean="0"/>
              <a:t>‹#›</a:t>
            </a:fld>
            <a:endParaRPr kumimoji="1" lang="ja-JP" alt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0050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F0AAFC3-9ADD-46A1-B1A7-C7CD416D58ED}" type="datetime1">
              <a:rPr kumimoji="1" lang="ja-JP" altLang="en-US" smtClean="0"/>
              <a:t>2022/3/16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A21C09-55AC-4719-BB36-E07DD41E6FFE}" type="slidenum">
              <a:rPr kumimoji="1" lang="ja-JP" altLang="en-US" smtClean="0"/>
              <a:t>‹#›</a:t>
            </a:fld>
            <a:endParaRPr kumimoji="1" lang="ja-JP" altLang="en-US"/>
          </a:p>
        </p:txBody>
      </p:sp>
    </p:spTree>
    <p:extLst>
      <p:ext uri="{BB962C8B-B14F-4D97-AF65-F5344CB8AC3E}">
        <p14:creationId xmlns:p14="http://schemas.microsoft.com/office/powerpoint/2010/main" val="895414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5A8BAA0-1DC3-465D-8C0B-E058790D6B07}" type="datetime1">
              <a:rPr kumimoji="1" lang="ja-JP" altLang="en-US" smtClean="0"/>
              <a:t>2022/3/16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A21C09-55AC-4719-BB36-E07DD41E6FFE}" type="slidenum">
              <a:rPr kumimoji="1" lang="ja-JP" altLang="en-US" smtClean="0"/>
              <a:t>‹#›</a:t>
            </a:fld>
            <a:endParaRPr kumimoji="1" lang="ja-JP" alt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6169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3424F5A-7FA8-4289-8A7B-617F0E8AC5BD}" type="datetime1">
              <a:rPr kumimoji="1" lang="ja-JP" altLang="en-US" smtClean="0"/>
              <a:t>2022/3/16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A21C09-55AC-4719-BB36-E07DD41E6FFE}" type="slidenum">
              <a:rPr kumimoji="1" lang="ja-JP" altLang="en-US" smtClean="0"/>
              <a:t>‹#›</a:t>
            </a:fld>
            <a:endParaRPr kumimoji="1" lang="ja-JP" altLang="en-US"/>
          </a:p>
        </p:txBody>
      </p:sp>
    </p:spTree>
    <p:extLst>
      <p:ext uri="{BB962C8B-B14F-4D97-AF65-F5344CB8AC3E}">
        <p14:creationId xmlns:p14="http://schemas.microsoft.com/office/powerpoint/2010/main" val="37122686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94522B3-71F9-414B-9D69-F82D228AE2D9}" type="datetime1">
              <a:rPr kumimoji="1" lang="ja-JP" altLang="en-US" smtClean="0"/>
              <a:t>2022/3/16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CA21C09-55AC-4719-BB36-E07DD41E6FFE}" type="slidenum">
              <a:rPr kumimoji="1" lang="ja-JP" altLang="en-US" smtClean="0"/>
              <a:t>‹#›</a:t>
            </a:fld>
            <a:endParaRPr kumimoji="1" lang="ja-JP" alt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27791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A422C8B-CBC0-4954-B042-33247B74412F}" type="datetime1">
              <a:rPr kumimoji="1" lang="ja-JP" altLang="en-US" smtClean="0"/>
              <a:t>2022/3/16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CA21C09-55AC-4719-BB36-E07DD41E6FFE}" type="slidenum">
              <a:rPr kumimoji="1" lang="ja-JP" altLang="en-US" smtClean="0"/>
              <a:t>‹#›</a:t>
            </a:fld>
            <a:endParaRPr kumimoji="1" lang="ja-JP" alt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71090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D42CF4-9467-4368-A53D-0FEC83BBFFBA}" type="datetime1">
              <a:rPr kumimoji="1" lang="ja-JP" altLang="en-US" smtClean="0"/>
              <a:t>2022/3/16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8405714" y="6475438"/>
            <a:ext cx="395510" cy="279400"/>
          </a:xfrm>
        </p:spPr>
        <p:txBody>
          <a:bodyPr/>
          <a:lstStyle>
            <a:lvl1pPr>
              <a:defRPr sz="1200"/>
            </a:lvl1pPr>
          </a:lstStyle>
          <a:p>
            <a:fld id="{2CA21C09-55AC-4719-BB36-E07DD41E6FFE}" type="slidenum">
              <a:rPr kumimoji="1" lang="ja-JP" altLang="en-US" smtClean="0"/>
              <a:pPr/>
              <a:t>‹#›</a:t>
            </a:fld>
            <a:endParaRPr kumimoji="1" lang="ja-JP" altLang="en-US" dirty="0"/>
          </a:p>
        </p:txBody>
      </p:sp>
    </p:spTree>
    <p:extLst>
      <p:ext uri="{BB962C8B-B14F-4D97-AF65-F5344CB8AC3E}">
        <p14:creationId xmlns:p14="http://schemas.microsoft.com/office/powerpoint/2010/main" val="7790545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A8213F6-E528-4D4E-A1FC-8543E7F786F4}" type="datetime1">
              <a:rPr kumimoji="1" lang="ja-JP" altLang="en-US" smtClean="0"/>
              <a:t>2022/3/16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A21C09-55AC-4719-BB36-E07DD41E6FFE}" type="slidenum">
              <a:rPr kumimoji="1" lang="ja-JP" altLang="en-US" smtClean="0"/>
              <a:t>‹#›</a:t>
            </a:fld>
            <a:endParaRPr kumimoji="1" lang="ja-JP" alt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4376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942975" y="381001"/>
            <a:ext cx="7629525" cy="149351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941832"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941832" y="2909102"/>
            <a:ext cx="3611880" cy="299639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975398"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975398" y="2909102"/>
            <a:ext cx="3611880" cy="299639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8319507-BFDF-49B6-A7E6-E168D90F9609}" type="datetime1">
              <a:rPr kumimoji="1" lang="ja-JP" altLang="en-US" smtClean="0"/>
              <a:t>2022/3/16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15C752D-AC49-46AC-8DF6-64E47356F93F}" type="slidenum">
              <a:rPr kumimoji="1" lang="ja-JP" altLang="en-US" smtClean="0"/>
              <a:t>‹#›</a:t>
            </a:fld>
            <a:endParaRPr kumimoji="1" lang="ja-JP" altLang="en-US"/>
          </a:p>
        </p:txBody>
      </p:sp>
    </p:spTree>
    <p:extLst>
      <p:ext uri="{BB962C8B-B14F-4D97-AF65-F5344CB8AC3E}">
        <p14:creationId xmlns:p14="http://schemas.microsoft.com/office/powerpoint/2010/main" val="2919241755"/>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ja-JP" altLang="en-US"/>
              <a:t>マスター タイトルの書式設定</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066DC28-C384-40FA-A23C-BFBD79BB5854}" type="datetime1">
              <a:rPr kumimoji="1" lang="ja-JP" altLang="en-US" smtClean="0"/>
              <a:t>2022/3/16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A21C09-55AC-4719-BB36-E07DD41E6FFE}" type="slidenum">
              <a:rPr kumimoji="1" lang="ja-JP" altLang="en-US" smtClean="0"/>
              <a:t>‹#›</a:t>
            </a:fld>
            <a:endParaRPr kumimoji="1" lang="ja-JP" altLang="en-US"/>
          </a:p>
        </p:txBody>
      </p:sp>
    </p:spTree>
    <p:extLst>
      <p:ext uri="{BB962C8B-B14F-4D97-AF65-F5344CB8AC3E}">
        <p14:creationId xmlns:p14="http://schemas.microsoft.com/office/powerpoint/2010/main" val="14169340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0060A5D-8E01-4F78-AD17-AEF0C26CC485}" type="datetime1">
              <a:rPr kumimoji="1" lang="ja-JP" altLang="en-US" smtClean="0"/>
              <a:t>2022/3/16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A21C09-55AC-4719-BB36-E07DD41E6FFE}" type="slidenum">
              <a:rPr kumimoji="1" lang="ja-JP" altLang="en-US" smtClean="0"/>
              <a:t>‹#›</a:t>
            </a:fld>
            <a:endParaRPr kumimoji="1" lang="ja-JP" altLang="en-US"/>
          </a:p>
        </p:txBody>
      </p:sp>
    </p:spTree>
    <p:extLst>
      <p:ext uri="{BB962C8B-B14F-4D97-AF65-F5344CB8AC3E}">
        <p14:creationId xmlns:p14="http://schemas.microsoft.com/office/powerpoint/2010/main" val="18669909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A9F2FAD-4B78-4EE4-846A-7B658691F56A}" type="datetime1">
              <a:rPr kumimoji="1" lang="ja-JP" altLang="en-US" smtClean="0"/>
              <a:t>2022/3/16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A21C09-55AC-4719-BB36-E07DD41E6FFE}" type="slidenum">
              <a:rPr kumimoji="1" lang="ja-JP" altLang="en-US" smtClean="0"/>
              <a:t>‹#›</a:t>
            </a:fld>
            <a:endParaRPr kumimoji="1" lang="ja-JP" alt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88594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B7C94B4-1F6E-4419-A2B0-0EFE1914708F}" type="datetime1">
              <a:rPr kumimoji="1" lang="ja-JP" altLang="en-US" smtClean="0"/>
              <a:t>2022/3/16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A21C09-55AC-4719-BB36-E07DD41E6FFE}" type="slidenum">
              <a:rPr kumimoji="1" lang="ja-JP" altLang="en-US" smtClean="0"/>
              <a:t>‹#›</a:t>
            </a:fld>
            <a:endParaRPr kumimoji="1" lang="ja-JP" alt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92868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F69180C-884A-41D8-A8A3-5021D4F92042}" type="datetime1">
              <a:rPr kumimoji="1" lang="ja-JP" altLang="en-US" smtClean="0"/>
              <a:t>2022/3/16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A21C09-55AC-4719-BB36-E07DD41E6FFE}" type="slidenum">
              <a:rPr kumimoji="1" lang="ja-JP" altLang="en-US" smtClean="0"/>
              <a:t>‹#›</a:t>
            </a:fld>
            <a:endParaRPr kumimoji="1" lang="ja-JP" altLang="en-US"/>
          </a:p>
        </p:txBody>
      </p:sp>
    </p:spTree>
    <p:extLst>
      <p:ext uri="{BB962C8B-B14F-4D97-AF65-F5344CB8AC3E}">
        <p14:creationId xmlns:p14="http://schemas.microsoft.com/office/powerpoint/2010/main" val="23028226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ja-JP" altLang="en-US"/>
              <a:t>マスター タイトルの書式設定</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788C844-6D99-4E52-B476-64B439664F24}" type="datetime1">
              <a:rPr kumimoji="1" lang="ja-JP" altLang="en-US" smtClean="0"/>
              <a:t>2022/3/16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A21C09-55AC-4719-BB36-E07DD41E6FFE}" type="slidenum">
              <a:rPr kumimoji="1" lang="ja-JP" altLang="en-US" smtClean="0"/>
              <a:t>‹#›</a:t>
            </a:fld>
            <a:endParaRPr kumimoji="1" lang="ja-JP" alt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76862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ja-JP" altLang="en-US"/>
              <a:t>マスター タイトルの書式設定</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A415F25-5107-4E03-B7DE-BCCFDB4C9522}" type="datetime1">
              <a:rPr kumimoji="1" lang="ja-JP" altLang="en-US" smtClean="0"/>
              <a:t>2022/3/16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A21C09-55AC-4719-BB36-E07DD41E6FFE}" type="slidenum">
              <a:rPr kumimoji="1" lang="ja-JP" altLang="en-US" smtClean="0"/>
              <a:t>‹#›</a:t>
            </a:fld>
            <a:endParaRPr kumimoji="1" lang="ja-JP" alt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85678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46C7B62-CC2C-4399-8FA7-F132F1DB7A80}" type="datetime1">
              <a:rPr kumimoji="1" lang="ja-JP" altLang="en-US" smtClean="0"/>
              <a:t>2022/3/16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A21C09-55AC-4719-BB36-E07DD41E6FFE}" type="slidenum">
              <a:rPr kumimoji="1" lang="ja-JP" altLang="en-US" smtClean="0"/>
              <a:t>‹#›</a:t>
            </a:fld>
            <a:endParaRPr kumimoji="1" lang="ja-JP" alt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71678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B3FF3E5-AB34-4320-97E0-B91330BB2071}" type="datetime1">
              <a:rPr kumimoji="1" lang="ja-JP" altLang="en-US" smtClean="0"/>
              <a:t>2022/3/16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A21C09-55AC-4719-BB36-E07DD41E6FFE}" type="slidenum">
              <a:rPr kumimoji="1" lang="ja-JP" altLang="en-US" smtClean="0"/>
              <a:t>‹#›</a:t>
            </a:fld>
            <a:endParaRPr kumimoji="1" lang="ja-JP" alt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6272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2B36146-FFA4-4CE5-9DBF-B195618D0CD3}" type="datetime1">
              <a:rPr kumimoji="1" lang="ja-JP" altLang="en-US" smtClean="0"/>
              <a:t>2022/3/16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15C752D-AC49-46AC-8DF6-64E47356F93F}" type="slidenum">
              <a:rPr kumimoji="1" lang="ja-JP" altLang="en-US" smtClean="0"/>
              <a:t>‹#›</a:t>
            </a:fld>
            <a:endParaRPr kumimoji="1" lang="ja-JP" altLang="en-US"/>
          </a:p>
        </p:txBody>
      </p:sp>
    </p:spTree>
    <p:extLst>
      <p:ext uri="{BB962C8B-B14F-4D97-AF65-F5344CB8AC3E}">
        <p14:creationId xmlns:p14="http://schemas.microsoft.com/office/powerpoint/2010/main" val="3951801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4EA7E8-E1FE-4F02-A846-16B5402E5AA7}" type="datetime1">
              <a:rPr kumimoji="1" lang="ja-JP" altLang="en-US" smtClean="0"/>
              <a:t>2022/3/16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15C752D-AC49-46AC-8DF6-64E47356F93F}" type="slidenum">
              <a:rPr kumimoji="1" lang="ja-JP" altLang="en-US" smtClean="0"/>
              <a:t>‹#›</a:t>
            </a:fld>
            <a:endParaRPr kumimoji="1" lang="ja-JP" altLang="en-US"/>
          </a:p>
        </p:txBody>
      </p:sp>
    </p:spTree>
    <p:extLst>
      <p:ext uri="{BB962C8B-B14F-4D97-AF65-F5344CB8AC3E}">
        <p14:creationId xmlns:p14="http://schemas.microsoft.com/office/powerpoint/2010/main" val="3729140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17"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6253414" y="457200"/>
            <a:ext cx="2319086" cy="1196671"/>
          </a:xfrm>
        </p:spPr>
        <p:txBody>
          <a:bodyPr anchor="b">
            <a:normAutofit/>
          </a:bodyPr>
          <a:lstStyle>
            <a:lvl1pPr>
              <a:lnSpc>
                <a:spcPct val="100000"/>
              </a:lnSpc>
              <a:defRPr sz="1800" b="1" i="0" cap="all" spc="225" baseline="0">
                <a:solidFill>
                  <a:schemeClr val="accent1"/>
                </a:solidFill>
                <a:latin typeface="+mn-lt"/>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573788" y="920377"/>
            <a:ext cx="4618814" cy="4985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53414" y="1741336"/>
            <a:ext cx="2319086"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573789" y="6375679"/>
            <a:ext cx="925016" cy="348462"/>
          </a:xfrm>
        </p:spPr>
        <p:txBody>
          <a:bodyPr/>
          <a:lstStyle/>
          <a:p>
            <a:fld id="{5E3FBB9F-1871-4E41-A049-9D98D9E1FE49}" type="datetime1">
              <a:rPr kumimoji="1" lang="ja-JP" altLang="en-US" smtClean="0"/>
              <a:t>2022/3/16</a:t>
            </a:fld>
            <a:endParaRPr kumimoji="1" lang="ja-JP" altLang="en-US"/>
          </a:p>
        </p:txBody>
      </p:sp>
      <p:sp>
        <p:nvSpPr>
          <p:cNvPr id="6" name="Footer Placeholder 5"/>
          <p:cNvSpPr>
            <a:spLocks noGrp="1"/>
          </p:cNvSpPr>
          <p:nvPr>
            <p:ph type="ftr" sz="quarter" idx="11"/>
          </p:nvPr>
        </p:nvSpPr>
        <p:spPr>
          <a:xfrm>
            <a:off x="1577716" y="6375679"/>
            <a:ext cx="2611634" cy="345796"/>
          </a:xfrm>
        </p:spPr>
        <p:txBody>
          <a:bodyPr/>
          <a:lstStyle/>
          <a:p>
            <a:endParaRPr kumimoji="1" lang="ja-JP" altLang="en-US"/>
          </a:p>
        </p:txBody>
      </p:sp>
      <p:sp>
        <p:nvSpPr>
          <p:cNvPr id="7" name="Slide Number Placeholder 6"/>
          <p:cNvSpPr>
            <a:spLocks noGrp="1"/>
          </p:cNvSpPr>
          <p:nvPr>
            <p:ph type="sldNum" sz="quarter" idx="12"/>
          </p:nvPr>
        </p:nvSpPr>
        <p:spPr>
          <a:xfrm>
            <a:off x="4268261" y="6375679"/>
            <a:ext cx="924342" cy="345796"/>
          </a:xfrm>
        </p:spPr>
        <p:txBody>
          <a:bodyPr/>
          <a:lstStyle/>
          <a:p>
            <a:fld id="{B15C752D-AC49-46AC-8DF6-64E47356F93F}" type="slidenum">
              <a:rPr kumimoji="1" lang="ja-JP" altLang="en-US" smtClean="0"/>
              <a:t>‹#›</a:t>
            </a:fld>
            <a:endParaRPr kumimoji="1" lang="ja-JP" altLang="en-US"/>
          </a:p>
        </p:txBody>
      </p:sp>
      <p:sp>
        <p:nvSpPr>
          <p:cNvPr id="8" name="Rectangle 7"/>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18790008"/>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12598" y="1"/>
            <a:ext cx="5516689"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11"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53413" y="457200"/>
            <a:ext cx="2319088" cy="1196670"/>
          </a:xfrm>
        </p:spPr>
        <p:txBody>
          <a:bodyPr anchor="b">
            <a:normAutofit/>
          </a:bodyPr>
          <a:lstStyle>
            <a:lvl1pPr>
              <a:lnSpc>
                <a:spcPct val="100000"/>
              </a:lnSpc>
              <a:defRPr sz="1800" b="1" i="0" spc="225" baseline="0">
                <a:solidFill>
                  <a:schemeClr val="accent1"/>
                </a:solidFill>
                <a:latin typeface="+mn-lt"/>
              </a:defRPr>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6253413" y="1741336"/>
            <a:ext cx="2319088"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574463" y="6375679"/>
            <a:ext cx="924342" cy="348462"/>
          </a:xfrm>
        </p:spPr>
        <p:txBody>
          <a:bodyPr/>
          <a:lstStyle/>
          <a:p>
            <a:fld id="{16EF503F-BE7F-4C4F-9072-92E1424F5978}" type="datetime1">
              <a:rPr kumimoji="1" lang="ja-JP" altLang="en-US" smtClean="0"/>
              <a:t>2022/3/16</a:t>
            </a:fld>
            <a:endParaRPr kumimoji="1" lang="ja-JP" altLang="en-US"/>
          </a:p>
        </p:txBody>
      </p:sp>
      <p:sp>
        <p:nvSpPr>
          <p:cNvPr id="6" name="Footer Placeholder 5"/>
          <p:cNvSpPr>
            <a:spLocks noGrp="1"/>
          </p:cNvSpPr>
          <p:nvPr>
            <p:ph type="ftr" sz="quarter" idx="11"/>
          </p:nvPr>
        </p:nvSpPr>
        <p:spPr>
          <a:xfrm>
            <a:off x="1577716" y="6375679"/>
            <a:ext cx="2611634" cy="345796"/>
          </a:xfrm>
        </p:spPr>
        <p:txBody>
          <a:bodyPr/>
          <a:lstStyle/>
          <a:p>
            <a:endParaRPr kumimoji="1" lang="ja-JP" altLang="en-US"/>
          </a:p>
        </p:txBody>
      </p:sp>
      <p:sp>
        <p:nvSpPr>
          <p:cNvPr id="7" name="Slide Number Placeholder 6"/>
          <p:cNvSpPr>
            <a:spLocks noGrp="1"/>
          </p:cNvSpPr>
          <p:nvPr>
            <p:ph type="sldNum" sz="quarter" idx="12"/>
          </p:nvPr>
        </p:nvSpPr>
        <p:spPr>
          <a:xfrm>
            <a:off x="4256153" y="6375679"/>
            <a:ext cx="947460" cy="345796"/>
          </a:xfrm>
        </p:spPr>
        <p:txBody>
          <a:bodyPr/>
          <a:lstStyle/>
          <a:p>
            <a:fld id="{B15C752D-AC49-46AC-8DF6-64E47356F93F}" type="slidenum">
              <a:rPr kumimoji="1" lang="ja-JP" altLang="en-US" smtClean="0"/>
              <a:t>‹#›</a:t>
            </a:fld>
            <a:endParaRPr kumimoji="1" lang="ja-JP" altLang="en-US"/>
          </a:p>
        </p:txBody>
      </p:sp>
      <p:sp>
        <p:nvSpPr>
          <p:cNvPr id="13" name="Rectangle 12"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84574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image" Target="../media/image7.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image" Target="../media/image6.pn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8758" y="382385"/>
            <a:ext cx="7633742" cy="1492132"/>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938758" y="2286002"/>
            <a:ext cx="7633742" cy="3593591"/>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938758" y="6375679"/>
            <a:ext cx="1747292" cy="348462"/>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fld id="{CC405970-EA63-4AB5-BFAC-BCBECF903562}" type="datetime1">
              <a:rPr kumimoji="1" lang="ja-JP" altLang="en-US" smtClean="0"/>
              <a:t>2022/3/16</a:t>
            </a:fld>
            <a:endParaRPr kumimoji="1" lang="ja-JP" altLang="en-US"/>
          </a:p>
        </p:txBody>
      </p:sp>
      <p:sp>
        <p:nvSpPr>
          <p:cNvPr id="5" name="Footer Placeholder 4"/>
          <p:cNvSpPr>
            <a:spLocks noGrp="1"/>
          </p:cNvSpPr>
          <p:nvPr>
            <p:ph type="ftr" sz="quarter" idx="3"/>
          </p:nvPr>
        </p:nvSpPr>
        <p:spPr>
          <a:xfrm>
            <a:off x="3028950" y="6375679"/>
            <a:ext cx="3086100" cy="345796"/>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6457951" y="6375679"/>
            <a:ext cx="2114549" cy="345796"/>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B15C752D-AC49-46AC-8DF6-64E47356F93F}" type="slidenum">
              <a:rPr kumimoji="1" lang="ja-JP" altLang="en-US" smtClean="0"/>
              <a:t>‹#›</a:t>
            </a:fld>
            <a:endParaRPr kumimoji="1" lang="ja-JP" altLang="en-US"/>
          </a:p>
        </p:txBody>
      </p:sp>
      <p:sp>
        <p:nvSpPr>
          <p:cNvPr id="12" name="Rectangle 11"/>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right edge border"/>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p:cNvSpPr/>
          <p:nvPr/>
        </p:nvSpPr>
        <p:spPr bwMode="auto">
          <a:xfrm>
            <a:off x="1" y="0"/>
            <a:ext cx="679090" cy="6858000"/>
          </a:xfrm>
          <a:custGeom>
            <a:avLst/>
            <a:gdLst/>
            <a:ahLst/>
            <a:cxnLst/>
            <a:rect l="0" t="0" r="r" b="b"/>
            <a:pathLst>
              <a:path w="211" h="2160">
                <a:moveTo>
                  <a:pt x="155" y="1728"/>
                </a:moveTo>
                <a:cubicBezTo>
                  <a:pt x="155" y="1620"/>
                  <a:pt x="211" y="1620"/>
                  <a:pt x="211" y="1512"/>
                </a:cubicBezTo>
                <a:cubicBezTo>
                  <a:pt x="211" y="1404"/>
                  <a:pt x="155" y="1404"/>
                  <a:pt x="155" y="1296"/>
                </a:cubicBezTo>
                <a:cubicBezTo>
                  <a:pt x="155" y="1188"/>
                  <a:pt x="211" y="1188"/>
                  <a:pt x="211" y="1080"/>
                </a:cubicBezTo>
                <a:cubicBezTo>
                  <a:pt x="211" y="972"/>
                  <a:pt x="155" y="972"/>
                  <a:pt x="155" y="864"/>
                </a:cubicBezTo>
                <a:cubicBezTo>
                  <a:pt x="155" y="756"/>
                  <a:pt x="211" y="756"/>
                  <a:pt x="211" y="648"/>
                </a:cubicBezTo>
                <a:cubicBezTo>
                  <a:pt x="211" y="540"/>
                  <a:pt x="155" y="540"/>
                  <a:pt x="155" y="432"/>
                </a:cubicBezTo>
                <a:cubicBezTo>
                  <a:pt x="155" y="324"/>
                  <a:pt x="211" y="324"/>
                  <a:pt x="211" y="216"/>
                </a:cubicBezTo>
                <a:cubicBezTo>
                  <a:pt x="211" y="108"/>
                  <a:pt x="155" y="108"/>
                  <a:pt x="155" y="0"/>
                </a:cubicBezTo>
                <a:cubicBezTo>
                  <a:pt x="0" y="0"/>
                  <a:pt x="0" y="0"/>
                  <a:pt x="0" y="0"/>
                </a:cubicBezTo>
                <a:cubicBezTo>
                  <a:pt x="0" y="2160"/>
                  <a:pt x="0" y="2160"/>
                  <a:pt x="0" y="2160"/>
                </a:cubicBezTo>
                <a:cubicBezTo>
                  <a:pt x="155" y="2160"/>
                  <a:pt x="155" y="2160"/>
                  <a:pt x="155" y="2160"/>
                </a:cubicBezTo>
                <a:cubicBezTo>
                  <a:pt x="155" y="2052"/>
                  <a:pt x="211" y="2052"/>
                  <a:pt x="211" y="1944"/>
                </a:cubicBezTo>
                <a:cubicBezTo>
                  <a:pt x="211" y="1836"/>
                  <a:pt x="155" y="1836"/>
                  <a:pt x="155" y="1728"/>
                </a:cubicBezTo>
                <a:close/>
              </a:path>
            </a:pathLst>
          </a:custGeom>
          <a:solidFill>
            <a:schemeClr val="tx2"/>
          </a:solidFill>
          <a:ln>
            <a:noFill/>
          </a:ln>
        </p:spPr>
      </p:sp>
    </p:spTree>
    <p:extLst>
      <p:ext uri="{BB962C8B-B14F-4D97-AF65-F5344CB8AC3E}">
        <p14:creationId xmlns:p14="http://schemas.microsoft.com/office/powerpoint/2010/main" val="7436311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45" r:id="rId12"/>
  </p:sldLayoutIdLst>
  <p:hf hdr="0" ftr="0" dt="0"/>
  <p:txStyles>
    <p:title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p:titleStyle>
    <p:body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kumimoji="1"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kumimoji="1"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kumimoji="1"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kumimoji="1"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kumimoji="1" sz="140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594">
          <p15:clr>
            <a:srgbClr val="F26B43"/>
          </p15:clr>
        </p15:guide>
        <p15:guide id="1" pos="792">
          <p15:clr>
            <a:srgbClr val="F26B43"/>
          </p15:clr>
        </p15:guide>
        <p15:guide id="2" pos="7200">
          <p15:clr>
            <a:srgbClr val="F26B43"/>
          </p15:clr>
        </p15:guide>
        <p15:guide id="3" pos="5400">
          <p15:clr>
            <a:srgbClr val="F26B43"/>
          </p15:clr>
        </p15:guide>
        <p15:guide id="4" orient="horz" pos="4008">
          <p15:clr>
            <a:srgbClr val="F26B43"/>
          </p15:clr>
        </p15:guide>
        <p15:guide id="5" orient="horz" pos="1440">
          <p15:clr>
            <a:srgbClr val="F26B43"/>
          </p15:clr>
        </p15:guide>
        <p15:guide id="6" orient="horz" pos="3720">
          <p15:clr>
            <a:srgbClr val="F26B43"/>
          </p15:clr>
        </p15:guide>
        <p15:guide id="7"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03EED61F-A6E5-40BD-9A20-2EB44921A2A4}" type="datetime1">
              <a:rPr kumimoji="1" lang="ja-JP" altLang="en-US" smtClean="0"/>
              <a:t>2022/3/16</a:t>
            </a:fld>
            <a:endParaRPr kumimoji="1" lang="ja-JP" altLang="en-US"/>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508168E6-13AE-43C0-BCBE-14E9D3D04652}" type="slidenum">
              <a:rPr kumimoji="1" lang="ja-JP" altLang="en-US" smtClean="0"/>
              <a:t>‹#›</a:t>
            </a:fld>
            <a:endParaRPr kumimoji="1" lang="ja-JP" altLang="en-US"/>
          </a:p>
        </p:txBody>
      </p:sp>
    </p:spTree>
    <p:extLst>
      <p:ext uri="{BB962C8B-B14F-4D97-AF65-F5344CB8AC3E}">
        <p14:creationId xmlns:p14="http://schemas.microsoft.com/office/powerpoint/2010/main" val="6613546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hdr="0" ftr="0" dt="0"/>
  <p:txStyles>
    <p:titleStyle>
      <a:lvl1pPr algn="l" defTabSz="844083" rtl="0" eaLnBrk="1" latinLnBrk="0" hangingPunct="1">
        <a:lnSpc>
          <a:spcPct val="90000"/>
        </a:lnSpc>
        <a:spcBef>
          <a:spcPct val="0"/>
        </a:spcBef>
        <a:buNone/>
        <a:defRPr kumimoji="1"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kumimoji="1"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kumimoji="1"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kumimoji="1"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p:bodyStyle>
    <p:otherStyle>
      <a:defPPr>
        <a:defRPr lang="en-US"/>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7701" y="2052925"/>
            <a:ext cx="6711654" cy="4195481"/>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rot="5400000">
            <a:off x="7494990" y="1828771"/>
            <a:ext cx="990599" cy="228659"/>
          </a:xfrm>
          <a:prstGeom prst="rect">
            <a:avLst/>
          </a:prstGeom>
        </p:spPr>
        <p:txBody>
          <a:bodyPr vert="horz" lIns="91440" tIns="45720" rIns="91440" bIns="45720" rtlCol="0" anchor="t"/>
          <a:lstStyle>
            <a:lvl1pPr algn="l">
              <a:defRPr sz="1015" b="0" i="0">
                <a:solidFill>
                  <a:schemeClr val="tx1">
                    <a:tint val="75000"/>
                    <a:alpha val="60000"/>
                  </a:schemeClr>
                </a:solidFill>
              </a:defRPr>
            </a:lvl1pPr>
          </a:lstStyle>
          <a:p>
            <a:fld id="{F0F255D7-5D13-4DEB-BCE8-22D8F632A2FD}" type="datetime1">
              <a:rPr kumimoji="1" lang="ja-JP" altLang="en-US" smtClean="0"/>
              <a:t>2022/3/16</a:t>
            </a:fld>
            <a:endParaRPr kumimoji="1" lang="ja-JP" altLang="en-US"/>
          </a:p>
        </p:txBody>
      </p:sp>
      <p:sp>
        <p:nvSpPr>
          <p:cNvPr id="5" name="Footer Placeholder 4"/>
          <p:cNvSpPr>
            <a:spLocks noGrp="1"/>
          </p:cNvSpPr>
          <p:nvPr>
            <p:ph type="ftr" sz="quarter" idx="3"/>
          </p:nvPr>
        </p:nvSpPr>
        <p:spPr>
          <a:xfrm rot="5400000">
            <a:off x="6233336" y="3263372"/>
            <a:ext cx="3859795" cy="228660"/>
          </a:xfrm>
          <a:prstGeom prst="rect">
            <a:avLst/>
          </a:prstGeom>
        </p:spPr>
        <p:txBody>
          <a:bodyPr vert="horz" lIns="91440" tIns="45720" rIns="91440" bIns="45720" rtlCol="0" anchor="b"/>
          <a:lstStyle>
            <a:lvl1pPr algn="l">
              <a:defRPr sz="1015" b="0" i="0">
                <a:solidFill>
                  <a:schemeClr val="tx1">
                    <a:tint val="75000"/>
                    <a:alpha val="60000"/>
                  </a:schemeClr>
                </a:solidFill>
              </a:defRPr>
            </a:lvl1pPr>
          </a:lstStyle>
          <a:p>
            <a:endParaRPr kumimoji="1" lang="ja-JP" altLang="en-US"/>
          </a:p>
        </p:txBody>
      </p:sp>
      <p:sp>
        <p:nvSpPr>
          <p:cNvPr id="6" name="Slide Number Placeholder 5"/>
          <p:cNvSpPr>
            <a:spLocks noGrp="1"/>
          </p:cNvSpPr>
          <p:nvPr>
            <p:ph type="sldNum" sz="quarter" idx="4"/>
          </p:nvPr>
        </p:nvSpPr>
        <p:spPr bwMode="gray">
          <a:xfrm>
            <a:off x="8202968" y="6248406"/>
            <a:ext cx="703410" cy="403823"/>
          </a:xfrm>
          <a:prstGeom prst="rect">
            <a:avLst/>
          </a:prstGeom>
        </p:spPr>
        <p:txBody>
          <a:bodyPr vert="horz" lIns="91440" tIns="45720" rIns="91440" bIns="45720" rtlCol="0" anchor="b"/>
          <a:lstStyle>
            <a:lvl1pPr algn="ctr">
              <a:defRPr sz="1400" b="0" i="0">
                <a:solidFill>
                  <a:schemeClr val="tx1">
                    <a:tint val="75000"/>
                  </a:schemeClr>
                </a:solidFill>
              </a:defRPr>
            </a:lvl1pPr>
          </a:lstStyle>
          <a:p>
            <a:fld id="{3E7E972E-71C9-46EF-8360-4FAA3C872D3A}" type="slidenum">
              <a:rPr kumimoji="1" lang="ja-JP" altLang="en-US" smtClean="0"/>
              <a:pPr/>
              <a:t>‹#›</a:t>
            </a:fld>
            <a:endParaRPr kumimoji="1" lang="ja-JP" altLang="en-US" dirty="0"/>
          </a:p>
        </p:txBody>
      </p:sp>
    </p:spTree>
    <p:extLst>
      <p:ext uri="{BB962C8B-B14F-4D97-AF65-F5344CB8AC3E}">
        <p14:creationId xmlns:p14="http://schemas.microsoft.com/office/powerpoint/2010/main" val="1942217132"/>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Lst>
  <p:hf hdr="0" ftr="0" dt="0"/>
  <p:txStyles>
    <p:titleStyle>
      <a:lvl1pPr algn="l" defTabSz="422048" rtl="0" eaLnBrk="1" latinLnBrk="0" hangingPunct="1">
        <a:spcBef>
          <a:spcPct val="0"/>
        </a:spcBef>
        <a:buNone/>
        <a:defRPr kumimoji="1" sz="3877" b="0" i="0" kern="1200">
          <a:solidFill>
            <a:schemeClr val="tx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16537" indent="-316537" algn="l" defTabSz="422048" rtl="0" eaLnBrk="1" latinLnBrk="0" hangingPunct="1">
        <a:spcBef>
          <a:spcPts val="923"/>
        </a:spcBef>
        <a:spcAft>
          <a:spcPts val="0"/>
        </a:spcAft>
        <a:buClr>
          <a:schemeClr val="bg2">
            <a:lumMod val="40000"/>
            <a:lumOff val="60000"/>
          </a:schemeClr>
        </a:buClr>
        <a:buSzPct val="80000"/>
        <a:buFont typeface="Wingdings 3" charset="2"/>
        <a:buChar char=""/>
        <a:defRPr kumimoji="1" sz="1846" b="0" i="0" kern="1200">
          <a:solidFill>
            <a:schemeClr val="tx1"/>
          </a:solidFill>
          <a:latin typeface="+mj-lt"/>
          <a:ea typeface="+mj-ea"/>
          <a:cs typeface="+mj-cs"/>
        </a:defRPr>
      </a:lvl1pPr>
      <a:lvl2pPr marL="685828" indent="-263780" algn="l" defTabSz="422048" rtl="0" eaLnBrk="1" latinLnBrk="0" hangingPunct="1">
        <a:spcBef>
          <a:spcPts val="923"/>
        </a:spcBef>
        <a:spcAft>
          <a:spcPts val="0"/>
        </a:spcAft>
        <a:buClr>
          <a:schemeClr val="bg2">
            <a:lumMod val="40000"/>
            <a:lumOff val="60000"/>
          </a:schemeClr>
        </a:buClr>
        <a:buSzPct val="80000"/>
        <a:buFont typeface="Wingdings 3" charset="2"/>
        <a:buChar char=""/>
        <a:defRPr kumimoji="1" sz="1662" b="0" i="0" kern="1200">
          <a:solidFill>
            <a:schemeClr val="tx1"/>
          </a:solidFill>
          <a:latin typeface="+mj-lt"/>
          <a:ea typeface="+mj-ea"/>
          <a:cs typeface="+mj-cs"/>
        </a:defRPr>
      </a:lvl2pPr>
      <a:lvl3pPr marL="1055122" indent="-211024" algn="l" defTabSz="422048" rtl="0" eaLnBrk="1" latinLnBrk="0" hangingPunct="1">
        <a:spcBef>
          <a:spcPts val="923"/>
        </a:spcBef>
        <a:spcAft>
          <a:spcPts val="0"/>
        </a:spcAft>
        <a:buClr>
          <a:schemeClr val="bg2">
            <a:lumMod val="40000"/>
            <a:lumOff val="60000"/>
          </a:schemeClr>
        </a:buClr>
        <a:buSzPct val="80000"/>
        <a:buFont typeface="Wingdings 3" charset="2"/>
        <a:buChar char=""/>
        <a:defRPr kumimoji="1" sz="1477" b="0" i="0" kern="1200">
          <a:solidFill>
            <a:schemeClr val="tx1"/>
          </a:solidFill>
          <a:latin typeface="+mj-lt"/>
          <a:ea typeface="+mj-ea"/>
          <a:cs typeface="+mj-cs"/>
        </a:defRPr>
      </a:lvl3pPr>
      <a:lvl4pPr marL="1477170" indent="-211024" algn="l" defTabSz="422048" rtl="0" eaLnBrk="1" latinLnBrk="0" hangingPunct="1">
        <a:spcBef>
          <a:spcPts val="923"/>
        </a:spcBef>
        <a:spcAft>
          <a:spcPts val="0"/>
        </a:spcAft>
        <a:buClr>
          <a:schemeClr val="bg2">
            <a:lumMod val="40000"/>
            <a:lumOff val="60000"/>
          </a:schemeClr>
        </a:buClr>
        <a:buSzPct val="80000"/>
        <a:buFont typeface="Wingdings 3" charset="2"/>
        <a:buChar char=""/>
        <a:defRPr kumimoji="1" sz="1292" b="0" i="0" kern="1200">
          <a:solidFill>
            <a:schemeClr val="tx1"/>
          </a:solidFill>
          <a:latin typeface="+mj-lt"/>
          <a:ea typeface="+mj-ea"/>
          <a:cs typeface="+mj-cs"/>
        </a:defRPr>
      </a:lvl4pPr>
      <a:lvl5pPr marL="1899217" indent="-211024" algn="l" defTabSz="422048" rtl="0" eaLnBrk="1" latinLnBrk="0" hangingPunct="1">
        <a:spcBef>
          <a:spcPts val="923"/>
        </a:spcBef>
        <a:spcAft>
          <a:spcPts val="0"/>
        </a:spcAft>
        <a:buClr>
          <a:schemeClr val="bg2">
            <a:lumMod val="40000"/>
            <a:lumOff val="60000"/>
          </a:schemeClr>
        </a:buClr>
        <a:buSzPct val="80000"/>
        <a:buFont typeface="Wingdings 3" charset="2"/>
        <a:buChar char=""/>
        <a:defRPr kumimoji="1" sz="1292" b="0" i="0" kern="1200">
          <a:solidFill>
            <a:schemeClr val="tx1"/>
          </a:solidFill>
          <a:latin typeface="+mj-lt"/>
          <a:ea typeface="+mj-ea"/>
          <a:cs typeface="+mj-cs"/>
        </a:defRPr>
      </a:lvl5pPr>
      <a:lvl6pPr marL="2321266" indent="-211024" algn="l" defTabSz="422048" rtl="0" eaLnBrk="1" latinLnBrk="0" hangingPunct="1">
        <a:spcBef>
          <a:spcPts val="923"/>
        </a:spcBef>
        <a:spcAft>
          <a:spcPts val="0"/>
        </a:spcAft>
        <a:buClr>
          <a:schemeClr val="bg2">
            <a:lumMod val="40000"/>
            <a:lumOff val="60000"/>
          </a:schemeClr>
        </a:buClr>
        <a:buSzPct val="80000"/>
        <a:buFont typeface="Wingdings 3" charset="2"/>
        <a:buChar char=""/>
        <a:defRPr kumimoji="1" sz="1292" b="0" i="0" kern="1200">
          <a:solidFill>
            <a:schemeClr val="tx1"/>
          </a:solidFill>
          <a:latin typeface="+mj-lt"/>
          <a:ea typeface="+mj-ea"/>
          <a:cs typeface="+mj-cs"/>
        </a:defRPr>
      </a:lvl6pPr>
      <a:lvl7pPr marL="2743314" indent="-211024" algn="l" defTabSz="422048" rtl="0" eaLnBrk="1" latinLnBrk="0" hangingPunct="1">
        <a:spcBef>
          <a:spcPts val="923"/>
        </a:spcBef>
        <a:spcAft>
          <a:spcPts val="0"/>
        </a:spcAft>
        <a:buClr>
          <a:schemeClr val="bg2">
            <a:lumMod val="40000"/>
            <a:lumOff val="60000"/>
          </a:schemeClr>
        </a:buClr>
        <a:buSzPct val="80000"/>
        <a:buFont typeface="Wingdings 3" charset="2"/>
        <a:buChar char=""/>
        <a:defRPr kumimoji="1" sz="1292" b="0" i="0" kern="1200">
          <a:solidFill>
            <a:schemeClr val="tx1"/>
          </a:solidFill>
          <a:latin typeface="+mj-lt"/>
          <a:ea typeface="+mj-ea"/>
          <a:cs typeface="+mj-cs"/>
        </a:defRPr>
      </a:lvl7pPr>
      <a:lvl8pPr marL="3165363" indent="-211024" algn="l" defTabSz="422048" rtl="0" eaLnBrk="1" latinLnBrk="0" hangingPunct="1">
        <a:spcBef>
          <a:spcPts val="923"/>
        </a:spcBef>
        <a:spcAft>
          <a:spcPts val="0"/>
        </a:spcAft>
        <a:buClr>
          <a:schemeClr val="bg2">
            <a:lumMod val="40000"/>
            <a:lumOff val="60000"/>
          </a:schemeClr>
        </a:buClr>
        <a:buSzPct val="80000"/>
        <a:buFont typeface="Wingdings 3" charset="2"/>
        <a:buChar char=""/>
        <a:defRPr kumimoji="1" sz="1292" b="0" i="0" kern="1200">
          <a:solidFill>
            <a:schemeClr val="tx1"/>
          </a:solidFill>
          <a:latin typeface="+mj-lt"/>
          <a:ea typeface="+mj-ea"/>
          <a:cs typeface="+mj-cs"/>
        </a:defRPr>
      </a:lvl8pPr>
      <a:lvl9pPr marL="3587410" indent="-211024" algn="l" defTabSz="422048" rtl="0" eaLnBrk="1" latinLnBrk="0" hangingPunct="1">
        <a:spcBef>
          <a:spcPts val="923"/>
        </a:spcBef>
        <a:spcAft>
          <a:spcPts val="0"/>
        </a:spcAft>
        <a:buClr>
          <a:schemeClr val="bg2">
            <a:lumMod val="40000"/>
            <a:lumOff val="60000"/>
          </a:schemeClr>
        </a:buClr>
        <a:buSzPct val="80000"/>
        <a:buFont typeface="Wingdings 3" charset="2"/>
        <a:buChar char=""/>
        <a:defRPr kumimoji="1" sz="1292" b="0" i="0" kern="1200">
          <a:solidFill>
            <a:schemeClr val="tx1"/>
          </a:solidFill>
          <a:latin typeface="+mj-lt"/>
          <a:ea typeface="+mj-ea"/>
          <a:cs typeface="+mj-cs"/>
        </a:defRPr>
      </a:lvl9pPr>
    </p:bodyStyle>
    <p:otherStyle>
      <a:defPPr>
        <a:defRPr lang="en-US"/>
      </a:defPPr>
      <a:lvl1pPr marL="0" algn="l" defTabSz="422048" rtl="0" eaLnBrk="1" latinLnBrk="0" hangingPunct="1">
        <a:defRPr kumimoji="1" sz="1662" kern="1200">
          <a:solidFill>
            <a:schemeClr val="tx1"/>
          </a:solidFill>
          <a:latin typeface="+mn-lt"/>
          <a:ea typeface="+mn-ea"/>
          <a:cs typeface="+mn-cs"/>
        </a:defRPr>
      </a:lvl1pPr>
      <a:lvl2pPr marL="422048" algn="l" defTabSz="422048" rtl="0" eaLnBrk="1" latinLnBrk="0" hangingPunct="1">
        <a:defRPr kumimoji="1" sz="1662" kern="1200">
          <a:solidFill>
            <a:schemeClr val="tx1"/>
          </a:solidFill>
          <a:latin typeface="+mn-lt"/>
          <a:ea typeface="+mn-ea"/>
          <a:cs typeface="+mn-cs"/>
        </a:defRPr>
      </a:lvl2pPr>
      <a:lvl3pPr marL="844096" algn="l" defTabSz="422048" rtl="0" eaLnBrk="1" latinLnBrk="0" hangingPunct="1">
        <a:defRPr kumimoji="1" sz="1662" kern="1200">
          <a:solidFill>
            <a:schemeClr val="tx1"/>
          </a:solidFill>
          <a:latin typeface="+mn-lt"/>
          <a:ea typeface="+mn-ea"/>
          <a:cs typeface="+mn-cs"/>
        </a:defRPr>
      </a:lvl3pPr>
      <a:lvl4pPr marL="1266144" algn="l" defTabSz="422048" rtl="0" eaLnBrk="1" latinLnBrk="0" hangingPunct="1">
        <a:defRPr kumimoji="1" sz="1662" kern="1200">
          <a:solidFill>
            <a:schemeClr val="tx1"/>
          </a:solidFill>
          <a:latin typeface="+mn-lt"/>
          <a:ea typeface="+mn-ea"/>
          <a:cs typeface="+mn-cs"/>
        </a:defRPr>
      </a:lvl4pPr>
      <a:lvl5pPr marL="1688194" algn="l" defTabSz="422048" rtl="0" eaLnBrk="1" latinLnBrk="0" hangingPunct="1">
        <a:defRPr kumimoji="1" sz="1662" kern="1200">
          <a:solidFill>
            <a:schemeClr val="tx1"/>
          </a:solidFill>
          <a:latin typeface="+mn-lt"/>
          <a:ea typeface="+mn-ea"/>
          <a:cs typeface="+mn-cs"/>
        </a:defRPr>
      </a:lvl5pPr>
      <a:lvl6pPr marL="2110242" algn="l" defTabSz="422048" rtl="0" eaLnBrk="1" latinLnBrk="0" hangingPunct="1">
        <a:defRPr kumimoji="1" sz="1662" kern="1200">
          <a:solidFill>
            <a:schemeClr val="tx1"/>
          </a:solidFill>
          <a:latin typeface="+mn-lt"/>
          <a:ea typeface="+mn-ea"/>
          <a:cs typeface="+mn-cs"/>
        </a:defRPr>
      </a:lvl6pPr>
      <a:lvl7pPr marL="2532290" algn="l" defTabSz="422048" rtl="0" eaLnBrk="1" latinLnBrk="0" hangingPunct="1">
        <a:defRPr kumimoji="1" sz="1662" kern="1200">
          <a:solidFill>
            <a:schemeClr val="tx1"/>
          </a:solidFill>
          <a:latin typeface="+mn-lt"/>
          <a:ea typeface="+mn-ea"/>
          <a:cs typeface="+mn-cs"/>
        </a:defRPr>
      </a:lvl7pPr>
      <a:lvl8pPr marL="2954338" algn="l" defTabSz="422048" rtl="0" eaLnBrk="1" latinLnBrk="0" hangingPunct="1">
        <a:defRPr kumimoji="1" sz="1662" kern="1200">
          <a:solidFill>
            <a:schemeClr val="tx1"/>
          </a:solidFill>
          <a:latin typeface="+mn-lt"/>
          <a:ea typeface="+mn-ea"/>
          <a:cs typeface="+mn-cs"/>
        </a:defRPr>
      </a:lvl8pPr>
      <a:lvl9pPr marL="3376387" algn="l" defTabSz="422048" rtl="0" eaLnBrk="1" latinLnBrk="0" hangingPunct="1">
        <a:defRPr kumimoji="1" sz="1662"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CD99FF0-03B7-4DD0-BD86-FA1A74EE5646}" type="datetime1">
              <a:rPr kumimoji="1" lang="ja-JP" altLang="en-US" smtClean="0"/>
              <a:t>2022/3/16</a:t>
            </a:fld>
            <a:endParaRPr kumimoji="1" lang="ja-JP" alt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CA21C09-55AC-4719-BB36-E07DD41E6FFE}" type="slidenum">
              <a:rPr kumimoji="1" lang="ja-JP" altLang="en-US" smtClean="0"/>
              <a:t>‹#›</a:t>
            </a:fld>
            <a:endParaRPr kumimoji="1" lang="ja-JP" altLang="en-US"/>
          </a:p>
        </p:txBody>
      </p:sp>
    </p:spTree>
    <p:extLst>
      <p:ext uri="{BB962C8B-B14F-4D97-AF65-F5344CB8AC3E}">
        <p14:creationId xmlns:p14="http://schemas.microsoft.com/office/powerpoint/2010/main" val="35463576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Lst>
  <p:hf hdr="0" ftr="0" dt="0"/>
  <p:txStyles>
    <p:title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kumimoji="1"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kumimoji="1"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kumimoji="1"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kumimoji="1"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90.jpg"/></Relationships>
</file>

<file path=ppt/slides/_rels/slide10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93.jpg"/><Relationship Id="rId4" Type="http://schemas.openxmlformats.org/officeDocument/2006/relationships/image" Target="../media/image92.jpg"/></Relationships>
</file>

<file path=ppt/slides/_rels/slide10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12.xml"/><Relationship Id="rId4" Type="http://schemas.openxmlformats.org/officeDocument/2006/relationships/image" Target="../media/image97.png"/></Relationships>
</file>

<file path=ppt/slides/_rels/slide10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hyperlink" Target="https://www.soumu.go.jp/iicp/research/results/media_usage-time.html" TargetMode="Externa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hyperlink" Target="https://www.soumu.go.jp/main_content/000708016.pdf" TargetMode="Externa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6.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7.emf"/></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1.emf"/></Relationships>
</file>

<file path=ppt/slides/_rels/slide4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3.emf"/></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34.emf"/></Relationships>
</file>

<file path=ppt/slides/_rels/slide5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35.emf"/></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5.xml"/><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8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4.jpg"/></Relationships>
</file>

<file path=ppt/slides/_rels/slide9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2879D9-F33B-46C6-BEA1-637C9352AA1E}"/>
              </a:ext>
            </a:extLst>
          </p:cNvPr>
          <p:cNvSpPr>
            <a:spLocks noGrp="1"/>
          </p:cNvSpPr>
          <p:nvPr>
            <p:ph type="ctrTitle"/>
          </p:nvPr>
        </p:nvSpPr>
        <p:spPr>
          <a:xfrm>
            <a:off x="188260" y="3195875"/>
            <a:ext cx="8812306" cy="4394988"/>
          </a:xfrm>
        </p:spPr>
        <p:txBody>
          <a:bodyPr/>
          <a:lstStyle/>
          <a:p>
            <a:br>
              <a:rPr kumimoji="1" lang="en-US" altLang="ja-JP" sz="4400" dirty="0"/>
            </a:br>
            <a:br>
              <a:rPr kumimoji="1" lang="en-US" altLang="ja-JP" sz="4400" dirty="0"/>
            </a:br>
            <a:br>
              <a:rPr kumimoji="1" lang="en-US" altLang="ja-JP" sz="4400" dirty="0"/>
            </a:br>
            <a:r>
              <a:rPr kumimoji="1" lang="ja-JP" altLang="en-US" sz="8000" b="1" dirty="0">
                <a:effectLst>
                  <a:outerShdw blurRad="38100" dist="38100" dir="2700000" algn="tl">
                    <a:srgbClr val="000000">
                      <a:alpha val="43137"/>
                    </a:srgbClr>
                  </a:outerShdw>
                </a:effectLst>
                <a:latin typeface="+mj-ea"/>
              </a:rPr>
              <a:t>農泊デジタル</a:t>
            </a:r>
            <a:br>
              <a:rPr kumimoji="1" lang="en-US" altLang="ja-JP" sz="8000" b="1" dirty="0">
                <a:effectLst>
                  <a:outerShdw blurRad="38100" dist="38100" dir="2700000" algn="tl">
                    <a:srgbClr val="000000">
                      <a:alpha val="43137"/>
                    </a:srgbClr>
                  </a:outerShdw>
                </a:effectLst>
                <a:latin typeface="+mj-ea"/>
              </a:rPr>
            </a:br>
            <a:r>
              <a:rPr kumimoji="1" lang="ja-JP" altLang="en-US" sz="8000" b="1" dirty="0">
                <a:effectLst>
                  <a:outerShdw blurRad="38100" dist="38100" dir="2700000" algn="tl">
                    <a:srgbClr val="000000">
                      <a:alpha val="43137"/>
                    </a:srgbClr>
                  </a:outerShdw>
                </a:effectLst>
                <a:latin typeface="+mj-ea"/>
              </a:rPr>
              <a:t>マーケティング</a:t>
            </a:r>
            <a:br>
              <a:rPr kumimoji="1" lang="en-US" altLang="ja-JP" sz="16600" dirty="0"/>
            </a:br>
            <a:endParaRPr kumimoji="1" lang="ja-JP" altLang="en-US" dirty="0"/>
          </a:p>
        </p:txBody>
      </p:sp>
      <p:sp>
        <p:nvSpPr>
          <p:cNvPr id="7" name="テキスト ボックス 6">
            <a:extLst>
              <a:ext uri="{FF2B5EF4-FFF2-40B4-BE49-F238E27FC236}">
                <a16:creationId xmlns:a16="http://schemas.microsoft.com/office/drawing/2014/main" id="{7F11A718-6236-406C-9F7A-ED1509F37D5B}"/>
              </a:ext>
            </a:extLst>
          </p:cNvPr>
          <p:cNvSpPr txBox="1"/>
          <p:nvPr/>
        </p:nvSpPr>
        <p:spPr>
          <a:xfrm>
            <a:off x="188259" y="447557"/>
            <a:ext cx="8812306" cy="830997"/>
          </a:xfrm>
          <a:prstGeom prst="rect">
            <a:avLst/>
          </a:prstGeom>
          <a:noFill/>
        </p:spPr>
        <p:txBody>
          <a:bodyPr wrap="square">
            <a:spAutoFit/>
          </a:bodyPr>
          <a:lstStyle/>
          <a:p>
            <a:pPr algn="ctr"/>
            <a:r>
              <a:rPr kumimoji="1" lang="en-US" altLang="ja-JP" sz="4800" b="1" dirty="0">
                <a:latin typeface="+mj-ea"/>
                <a:ea typeface="+mj-ea"/>
              </a:rPr>
              <a:t>DX</a:t>
            </a:r>
            <a:r>
              <a:rPr kumimoji="1" lang="ja-JP" altLang="en-US" sz="4800" b="1" dirty="0">
                <a:latin typeface="+mj-ea"/>
                <a:ea typeface="+mj-ea"/>
              </a:rPr>
              <a:t>時代に必ず勝ち残るための　</a:t>
            </a:r>
            <a:endParaRPr lang="ja-JP" altLang="en-US" sz="4800" b="1" dirty="0">
              <a:latin typeface="+mj-ea"/>
              <a:ea typeface="+mj-ea"/>
            </a:endParaRPr>
          </a:p>
        </p:txBody>
      </p:sp>
      <p:pic>
        <p:nvPicPr>
          <p:cNvPr id="3" name="Picture 2" descr="スマホを操作している中年（男）のイラスト">
            <a:extLst>
              <a:ext uri="{FF2B5EF4-FFF2-40B4-BE49-F238E27FC236}">
                <a16:creationId xmlns:a16="http://schemas.microsoft.com/office/drawing/2014/main" id="{F04EB209-8AEE-42EE-9FFE-2B3DA7B2BA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725628"/>
            <a:ext cx="1891553" cy="26959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農家の人（男）のイラスト">
            <a:extLst>
              <a:ext uri="{FF2B5EF4-FFF2-40B4-BE49-F238E27FC236}">
                <a16:creationId xmlns:a16="http://schemas.microsoft.com/office/drawing/2014/main" id="{FCD13270-C926-43C2-985E-6346619D0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5794" y="1642545"/>
            <a:ext cx="2037333" cy="2779059"/>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a:extLst>
              <a:ext uri="{FF2B5EF4-FFF2-40B4-BE49-F238E27FC236}">
                <a16:creationId xmlns:a16="http://schemas.microsoft.com/office/drawing/2014/main" id="{6E290D38-9F00-4CF3-921A-2867DCB42F10}"/>
              </a:ext>
            </a:extLst>
          </p:cNvPr>
          <p:cNvSpPr>
            <a:spLocks noGrp="1"/>
          </p:cNvSpPr>
          <p:nvPr>
            <p:ph type="sldNum" sz="quarter" idx="12"/>
          </p:nvPr>
        </p:nvSpPr>
        <p:spPr/>
        <p:txBody>
          <a:bodyPr/>
          <a:lstStyle/>
          <a:p>
            <a:fld id="{B15C752D-AC49-46AC-8DF6-64E47356F93F}" type="slidenum">
              <a:rPr kumimoji="1" lang="ja-JP" altLang="en-US" smtClean="0"/>
              <a:t>1</a:t>
            </a:fld>
            <a:endParaRPr kumimoji="1" lang="ja-JP" altLang="en-US"/>
          </a:p>
        </p:txBody>
      </p:sp>
    </p:spTree>
    <p:extLst>
      <p:ext uri="{BB962C8B-B14F-4D97-AF65-F5344CB8AC3E}">
        <p14:creationId xmlns:p14="http://schemas.microsoft.com/office/powerpoint/2010/main" val="3594151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a:xfrm>
            <a:off x="286871" y="355491"/>
            <a:ext cx="8857128" cy="791991"/>
          </a:xfrm>
        </p:spPr>
        <p:txBody>
          <a:bodyPr>
            <a:normAutofit fontScale="90000"/>
          </a:bodyPr>
          <a:lstStyle/>
          <a:p>
            <a:pPr algn="ctr"/>
            <a:r>
              <a:rPr kumimoji="1" lang="ja-JP" altLang="en-US" dirty="0">
                <a:latin typeface="BIZ UDPゴシック" panose="020B0400000000000000" pitchFamily="50" charset="-128"/>
                <a:ea typeface="BIZ UDPゴシック" panose="020B0400000000000000" pitchFamily="50" charset="-128"/>
              </a:rPr>
              <a:t>国民は「</a:t>
            </a:r>
            <a:r>
              <a:rPr kumimoji="1" lang="en-US" altLang="ja-JP" dirty="0">
                <a:latin typeface="BIZ UDPゴシック" panose="020B0400000000000000" pitchFamily="50" charset="-128"/>
                <a:ea typeface="BIZ UDPゴシック" panose="020B0400000000000000" pitchFamily="50" charset="-128"/>
              </a:rPr>
              <a:t>HP</a:t>
            </a:r>
            <a:r>
              <a:rPr kumimoji="1" lang="ja-JP" altLang="en-US" dirty="0">
                <a:latin typeface="BIZ UDPゴシック" panose="020B0400000000000000" pitchFamily="50" charset="-128"/>
                <a:ea typeface="BIZ UDPゴシック" panose="020B0400000000000000" pitchFamily="50" charset="-128"/>
              </a:rPr>
              <a:t>から</a:t>
            </a:r>
            <a:r>
              <a:rPr kumimoji="1" lang="en-US" altLang="ja-JP" dirty="0">
                <a:latin typeface="BIZ UDPゴシック" panose="020B0400000000000000" pitchFamily="50" charset="-128"/>
                <a:ea typeface="BIZ UDPゴシック" panose="020B0400000000000000" pitchFamily="50" charset="-128"/>
              </a:rPr>
              <a:t>SNS</a:t>
            </a:r>
            <a:r>
              <a:rPr kumimoji="1" lang="ja-JP" altLang="en-US" dirty="0">
                <a:latin typeface="BIZ UDPゴシック" panose="020B0400000000000000" pitchFamily="50" charset="-128"/>
                <a:ea typeface="BIZ UDPゴシック" panose="020B0400000000000000" pitchFamily="50" charset="-128"/>
              </a:rPr>
              <a:t>へ」</a:t>
            </a:r>
            <a:br>
              <a:rPr kumimoji="1" lang="en-US" altLang="ja-JP" dirty="0">
                <a:latin typeface="BIZ UDPゴシック" panose="020B0400000000000000" pitchFamily="50" charset="-128"/>
                <a:ea typeface="BIZ UDPゴシック" panose="020B0400000000000000" pitchFamily="50" charset="-128"/>
              </a:rPr>
            </a:br>
            <a:endParaRPr kumimoji="1" lang="ja-JP" altLang="en-US" dirty="0">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DC15F15D-F825-4944-BDE4-F752014DFBC8}"/>
              </a:ext>
            </a:extLst>
          </p:cNvPr>
          <p:cNvSpPr txBox="1"/>
          <p:nvPr/>
        </p:nvSpPr>
        <p:spPr>
          <a:xfrm>
            <a:off x="934423" y="5942610"/>
            <a:ext cx="7734448" cy="523220"/>
          </a:xfrm>
          <a:prstGeom prst="rect">
            <a:avLst/>
          </a:prstGeom>
          <a:noFill/>
        </p:spPr>
        <p:txBody>
          <a:bodyPr wrap="square">
            <a:spAutoFit/>
          </a:bodyPr>
          <a:lstStyle/>
          <a:p>
            <a:r>
              <a:rPr kumimoji="1" lang="ja-JP" altLang="en-US" sz="2800" dirty="0">
                <a:latin typeface="BIZ UDPゴシック" panose="020B0400000000000000" pitchFamily="50" charset="-128"/>
                <a:ea typeface="BIZ UDPゴシック" panose="020B0400000000000000" pitchFamily="50" charset="-128"/>
              </a:rPr>
              <a:t>技術の進化で、</a:t>
            </a:r>
            <a:r>
              <a:rPr kumimoji="1" lang="en-US" altLang="ja-JP" sz="2800" dirty="0">
                <a:latin typeface="BIZ UDPゴシック" panose="020B0400000000000000" pitchFamily="50" charset="-128"/>
                <a:ea typeface="BIZ UDPゴシック" panose="020B0400000000000000" pitchFamily="50" charset="-128"/>
              </a:rPr>
              <a:t>HP</a:t>
            </a:r>
            <a:r>
              <a:rPr kumimoji="1" lang="ja-JP" altLang="en-US" sz="2800" dirty="0">
                <a:latin typeface="BIZ UDPゴシック" panose="020B0400000000000000" pitchFamily="50" charset="-128"/>
                <a:ea typeface="BIZ UDPゴシック" panose="020B0400000000000000" pitchFamily="50" charset="-128"/>
              </a:rPr>
              <a:t>よりも</a:t>
            </a:r>
            <a:r>
              <a:rPr kumimoji="1" lang="en-US" altLang="ja-JP" sz="2800" dirty="0">
                <a:latin typeface="BIZ UDPゴシック" panose="020B0400000000000000" pitchFamily="50" charset="-128"/>
                <a:ea typeface="BIZ UDPゴシック" panose="020B0400000000000000" pitchFamily="50" charset="-128"/>
              </a:rPr>
              <a:t>SNS</a:t>
            </a:r>
            <a:r>
              <a:rPr kumimoji="1" lang="ja-JP" altLang="en-US" sz="2800" dirty="0">
                <a:latin typeface="BIZ UDPゴシック" panose="020B0400000000000000" pitchFamily="50" charset="-128"/>
                <a:ea typeface="BIZ UDPゴシック" panose="020B0400000000000000" pitchFamily="50" charset="-128"/>
              </a:rPr>
              <a:t>の利用が中心に</a:t>
            </a:r>
            <a:endParaRPr lang="ja-JP" altLang="en-US" sz="2800" dirty="0"/>
          </a:p>
        </p:txBody>
      </p:sp>
      <p:pic>
        <p:nvPicPr>
          <p:cNvPr id="6" name="図 5">
            <a:extLst>
              <a:ext uri="{FF2B5EF4-FFF2-40B4-BE49-F238E27FC236}">
                <a16:creationId xmlns:a16="http://schemas.microsoft.com/office/drawing/2014/main" id="{CC8329CC-2630-4608-B2D2-7457FC5369A8}"/>
              </a:ext>
            </a:extLst>
          </p:cNvPr>
          <p:cNvPicPr>
            <a:picLocks noChangeAspect="1"/>
          </p:cNvPicPr>
          <p:nvPr/>
        </p:nvPicPr>
        <p:blipFill rotWithShape="1">
          <a:blip r:embed="rId2"/>
          <a:srcRect b="22975"/>
          <a:stretch/>
        </p:blipFill>
        <p:spPr>
          <a:xfrm>
            <a:off x="1006418" y="1484596"/>
            <a:ext cx="7346317" cy="3257734"/>
          </a:xfrm>
          <a:prstGeom prst="rect">
            <a:avLst/>
          </a:prstGeom>
        </p:spPr>
      </p:pic>
      <p:pic>
        <p:nvPicPr>
          <p:cNvPr id="7" name="図 6">
            <a:extLst>
              <a:ext uri="{FF2B5EF4-FFF2-40B4-BE49-F238E27FC236}">
                <a16:creationId xmlns:a16="http://schemas.microsoft.com/office/drawing/2014/main" id="{720D08C2-595F-455C-B1B6-303AFDA4E03E}"/>
              </a:ext>
            </a:extLst>
          </p:cNvPr>
          <p:cNvPicPr>
            <a:picLocks noChangeAspect="1"/>
          </p:cNvPicPr>
          <p:nvPr/>
        </p:nvPicPr>
        <p:blipFill rotWithShape="1">
          <a:blip r:embed="rId2"/>
          <a:srcRect l="-1" t="90176" r="1066" b="-8733"/>
          <a:stretch/>
        </p:blipFill>
        <p:spPr>
          <a:xfrm>
            <a:off x="1006419" y="4742330"/>
            <a:ext cx="7346316" cy="793262"/>
          </a:xfrm>
          <a:prstGeom prst="rect">
            <a:avLst/>
          </a:prstGeom>
        </p:spPr>
      </p:pic>
      <p:sp>
        <p:nvSpPr>
          <p:cNvPr id="9" name="テキスト ボックス 8">
            <a:extLst>
              <a:ext uri="{FF2B5EF4-FFF2-40B4-BE49-F238E27FC236}">
                <a16:creationId xmlns:a16="http://schemas.microsoft.com/office/drawing/2014/main" id="{6777583A-7AE2-4ADB-A22F-6A2F4F680EE8}"/>
              </a:ext>
            </a:extLst>
          </p:cNvPr>
          <p:cNvSpPr txBox="1"/>
          <p:nvPr/>
        </p:nvSpPr>
        <p:spPr>
          <a:xfrm>
            <a:off x="1219199" y="5350926"/>
            <a:ext cx="7346317" cy="369332"/>
          </a:xfrm>
          <a:prstGeom prst="rect">
            <a:avLst/>
          </a:prstGeom>
          <a:noFill/>
        </p:spPr>
        <p:txBody>
          <a:bodyPr wrap="square">
            <a:spAutoFit/>
          </a:bodyPr>
          <a:lstStyle/>
          <a:p>
            <a:r>
              <a:rPr lang="ja-JP" altLang="en-US" dirty="0"/>
              <a:t>総務省　</a:t>
            </a:r>
            <a:r>
              <a:rPr lang="en-US" altLang="ja-JP" sz="1600" dirty="0"/>
              <a:t>https://www.soumu.go.jp/iicp/research/results/media_usage-time.html</a:t>
            </a:r>
            <a:endParaRPr lang="ja-JP" altLang="en-US" sz="1200" dirty="0"/>
          </a:p>
        </p:txBody>
      </p:sp>
      <p:sp>
        <p:nvSpPr>
          <p:cNvPr id="3" name="スライド番号プレースホルダー 2">
            <a:extLst>
              <a:ext uri="{FF2B5EF4-FFF2-40B4-BE49-F238E27FC236}">
                <a16:creationId xmlns:a16="http://schemas.microsoft.com/office/drawing/2014/main" id="{E8D9DE90-234B-4CEA-B549-1BE6622CB34F}"/>
              </a:ext>
            </a:extLst>
          </p:cNvPr>
          <p:cNvSpPr>
            <a:spLocks noGrp="1"/>
          </p:cNvSpPr>
          <p:nvPr>
            <p:ph type="sldNum" sz="quarter" idx="12"/>
          </p:nvPr>
        </p:nvSpPr>
        <p:spPr/>
        <p:txBody>
          <a:bodyPr/>
          <a:lstStyle/>
          <a:p>
            <a:fld id="{B15C752D-AC49-46AC-8DF6-64E47356F93F}" type="slidenum">
              <a:rPr kumimoji="1" lang="ja-JP" altLang="en-US" smtClean="0"/>
              <a:t>10</a:t>
            </a:fld>
            <a:endParaRPr kumimoji="1" lang="ja-JP" altLang="en-US"/>
          </a:p>
        </p:txBody>
      </p:sp>
    </p:spTree>
    <p:extLst>
      <p:ext uri="{BB962C8B-B14F-4D97-AF65-F5344CB8AC3E}">
        <p14:creationId xmlns:p14="http://schemas.microsoft.com/office/powerpoint/2010/main" val="40262378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82AB90-E4D2-4034-9B8E-7565C2BC37E0}"/>
              </a:ext>
            </a:extLst>
          </p:cNvPr>
          <p:cNvSpPr txBox="1">
            <a:spLocks/>
          </p:cNvSpPr>
          <p:nvPr/>
        </p:nvSpPr>
        <p:spPr>
          <a:xfrm>
            <a:off x="1315276" y="1027842"/>
            <a:ext cx="7497030" cy="4969545"/>
          </a:xfrm>
          <a:prstGeom prst="rect">
            <a:avLst/>
          </a:prstGeom>
          <a:noFill/>
        </p:spPr>
        <p:txBody>
          <a:bodyPr>
            <a:normAutofit fontScale="975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a:t>
            </a:r>
            <a:r>
              <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第９章</a:t>
            </a:r>
            <a:r>
              <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5500" b="0" i="0" u="none" strike="noStrike" kern="1200" cap="all" spc="150" normalizeH="0" baseline="0" noProof="0" dirty="0">
                <a:ln>
                  <a:noFill/>
                </a:ln>
                <a:solidFill>
                  <a:srgbClr val="212121"/>
                </a:solidFill>
                <a:effectLst/>
                <a:uLnTx/>
                <a:uFillTx/>
                <a:latin typeface="BIZ UDPゴシック" panose="020B0400000000000000" pitchFamily="50" charset="-128"/>
                <a:ea typeface="BIZ UDPゴシック" panose="020B0400000000000000" pitchFamily="50" charset="-128"/>
                <a:cs typeface="+mj-cs"/>
              </a:rPr>
              <a:t>「</a:t>
            </a:r>
            <a:r>
              <a:rPr kumimoji="1" lang="en-US" altLang="ja-JP" sz="5500" b="0" i="0" u="none" strike="noStrike" kern="1200" cap="all" spc="150" normalizeH="0" baseline="0" noProof="0" dirty="0">
                <a:ln>
                  <a:noFill/>
                </a:ln>
                <a:solidFill>
                  <a:srgbClr val="212121"/>
                </a:solidFill>
                <a:effectLst/>
                <a:uLnTx/>
                <a:uFillTx/>
                <a:latin typeface="BIZ UDPゴシック" panose="020B0400000000000000" pitchFamily="50" charset="-128"/>
                <a:ea typeface="BIZ UDPゴシック" panose="020B0400000000000000" pitchFamily="50" charset="-128"/>
                <a:cs typeface="+mj-cs"/>
              </a:rPr>
              <a:t>LINE</a:t>
            </a:r>
            <a:r>
              <a:rPr kumimoji="1" lang="ja-JP" altLang="en-US" sz="5500" b="0" i="0" u="none" strike="noStrike" kern="1200" cap="all" spc="150" normalizeH="0" baseline="0" noProof="0" dirty="0">
                <a:ln>
                  <a:noFill/>
                </a:ln>
                <a:solidFill>
                  <a:srgbClr val="212121"/>
                </a:solidFill>
                <a:effectLst/>
                <a:uLnTx/>
                <a:uFillTx/>
                <a:latin typeface="BIZ UDPゴシック" panose="020B0400000000000000" pitchFamily="50" charset="-128"/>
                <a:ea typeface="BIZ UDPゴシック" panose="020B0400000000000000" pitchFamily="50" charset="-128"/>
                <a:cs typeface="+mj-cs"/>
              </a:rPr>
              <a:t>」が最も</a:t>
            </a:r>
            <a:endParaRPr kumimoji="1" lang="en-US" altLang="ja-JP" sz="5500" b="0" i="0" u="none" strike="noStrike" kern="1200" cap="all" spc="150" normalizeH="0" baseline="0" noProof="0" dirty="0">
              <a:ln>
                <a:noFill/>
              </a:ln>
              <a:solidFill>
                <a:srgbClr val="212121"/>
              </a:solidFill>
              <a:effectLst/>
              <a:uLnTx/>
              <a:uFillTx/>
              <a:latin typeface="BIZ UDPゴシック" panose="020B0400000000000000" pitchFamily="50" charset="-128"/>
              <a:ea typeface="BIZ UDPゴシック" panose="020B0400000000000000"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5500" dirty="0">
                <a:solidFill>
                  <a:srgbClr val="212121"/>
                </a:solidFill>
                <a:latin typeface="BIZ UDPゴシック" panose="020B0400000000000000" pitchFamily="50" charset="-128"/>
                <a:ea typeface="BIZ UDPゴシック" panose="020B0400000000000000" pitchFamily="50" charset="-128"/>
              </a:rPr>
              <a:t>顧客を確保でき</a:t>
            </a:r>
            <a:r>
              <a:rPr kumimoji="1" lang="ja-JP" altLang="en-US" sz="5500" b="0" i="0" u="none" strike="noStrike" kern="1200" cap="all" spc="150" normalizeH="0" baseline="0" noProof="0" dirty="0">
                <a:ln>
                  <a:noFill/>
                </a:ln>
                <a:solidFill>
                  <a:srgbClr val="212121"/>
                </a:solidFill>
                <a:effectLst/>
                <a:uLnTx/>
                <a:uFillTx/>
                <a:latin typeface="BIZ UDPゴシック" panose="020B0400000000000000" pitchFamily="50" charset="-128"/>
                <a:ea typeface="BIZ UDPゴシック" panose="020B0400000000000000" pitchFamily="50" charset="-128"/>
                <a:cs typeface="+mj-cs"/>
              </a:rPr>
              <a:t>る</a:t>
            </a:r>
            <a:endParaRPr kumimoji="1" lang="en-US" altLang="ja-JP" sz="5500" b="0" i="0" u="none" strike="noStrike" kern="1200" cap="all" spc="150" normalizeH="0" baseline="0" noProof="0" dirty="0">
              <a:ln>
                <a:noFill/>
              </a:ln>
              <a:solidFill>
                <a:srgbClr val="212121"/>
              </a:solidFill>
              <a:effectLst/>
              <a:uLnTx/>
              <a:uFillTx/>
              <a:latin typeface="BIZ UDPゴシック" panose="020B0400000000000000" pitchFamily="50" charset="-128"/>
              <a:ea typeface="BIZ UDPゴシック" panose="020B0400000000000000"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5500" dirty="0">
                <a:solidFill>
                  <a:srgbClr val="212121"/>
                </a:solidFill>
                <a:latin typeface="BIZ UDPゴシック" panose="020B0400000000000000" pitchFamily="50" charset="-128"/>
                <a:ea typeface="BIZ UDPゴシック" panose="020B0400000000000000" pitchFamily="50" charset="-128"/>
              </a:rPr>
              <a:t>マーケットツール</a:t>
            </a:r>
            <a:endParaRPr kumimoji="1" lang="en-US" altLang="ja-JP" sz="5500" b="0" i="0" u="none" strike="noStrike" kern="1200" cap="all" spc="150" normalizeH="0" baseline="0" noProof="0" dirty="0">
              <a:ln>
                <a:noFill/>
              </a:ln>
              <a:solidFill>
                <a:srgbClr val="212121"/>
              </a:solidFill>
              <a:effectLst/>
              <a:uLnTx/>
              <a:uFillTx/>
              <a:latin typeface="BIZ UDPゴシック" panose="020B0400000000000000" pitchFamily="50" charset="-128"/>
              <a:ea typeface="BIZ UDPゴシック" panose="020B0400000000000000"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p:txBody>
      </p:sp>
      <p:sp>
        <p:nvSpPr>
          <p:cNvPr id="3" name="スライド番号プレースホルダー 2">
            <a:extLst>
              <a:ext uri="{FF2B5EF4-FFF2-40B4-BE49-F238E27FC236}">
                <a16:creationId xmlns:a16="http://schemas.microsoft.com/office/drawing/2014/main" id="{53A77043-1FA4-460B-B63D-B5C079B3B71D}"/>
              </a:ext>
            </a:extLst>
          </p:cNvPr>
          <p:cNvSpPr>
            <a:spLocks noGrp="1"/>
          </p:cNvSpPr>
          <p:nvPr>
            <p:ph type="sldNum" sz="quarter" idx="12"/>
          </p:nvPr>
        </p:nvSpPr>
        <p:spPr/>
        <p:txBody>
          <a:bodyPr/>
          <a:lstStyle/>
          <a:p>
            <a:fld id="{2CA21C09-55AC-4719-BB36-E07DD41E6FFE}" type="slidenum">
              <a:rPr kumimoji="1" lang="ja-JP" altLang="en-US" smtClean="0"/>
              <a:t>100</a:t>
            </a:fld>
            <a:endParaRPr kumimoji="1" lang="ja-JP" altLang="en-US"/>
          </a:p>
        </p:txBody>
      </p:sp>
    </p:spTree>
    <p:extLst>
      <p:ext uri="{BB962C8B-B14F-4D97-AF65-F5344CB8AC3E}">
        <p14:creationId xmlns:p14="http://schemas.microsoft.com/office/powerpoint/2010/main" val="14501551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3C788FF-5397-4068-9343-293BC44539EE}"/>
              </a:ext>
            </a:extLst>
          </p:cNvPr>
          <p:cNvSpPr>
            <a:spLocks noGrp="1"/>
          </p:cNvSpPr>
          <p:nvPr>
            <p:ph type="sldNum" sz="quarter" idx="12"/>
          </p:nvPr>
        </p:nvSpPr>
        <p:spPr>
          <a:xfrm>
            <a:off x="6681147" y="6497967"/>
            <a:ext cx="2114549" cy="345796"/>
          </a:xfrm>
        </p:spPr>
        <p:txBody>
          <a:bodyPr/>
          <a:lstStyle/>
          <a:p>
            <a:fld id="{51BD200A-41AE-47EF-B0DD-6A55E776B06A}" type="slidenum">
              <a:rPr lang="ja-JP" altLang="en-US" smtClean="0"/>
              <a:pPr/>
              <a:t>101</a:t>
            </a:fld>
            <a:endParaRPr lang="ja-JP" altLang="en-US" dirty="0"/>
          </a:p>
        </p:txBody>
      </p:sp>
      <p:sp>
        <p:nvSpPr>
          <p:cNvPr id="3" name="テキスト ボックス 2">
            <a:extLst>
              <a:ext uri="{FF2B5EF4-FFF2-40B4-BE49-F238E27FC236}">
                <a16:creationId xmlns:a16="http://schemas.microsoft.com/office/drawing/2014/main" id="{2111629B-9C2B-4298-BBCA-7000E605468E}"/>
              </a:ext>
            </a:extLst>
          </p:cNvPr>
          <p:cNvSpPr txBox="1"/>
          <p:nvPr/>
        </p:nvSpPr>
        <p:spPr>
          <a:xfrm>
            <a:off x="1122924" y="334760"/>
            <a:ext cx="7831931" cy="310700"/>
          </a:xfrm>
          <a:prstGeom prst="rect">
            <a:avLst/>
          </a:prstGeom>
          <a:noFill/>
        </p:spPr>
        <p:txBody>
          <a:bodyPr wrap="square" lIns="0" tIns="27000" rIns="0" bIns="0" rtlCol="0" anchor="t">
            <a:noAutofit/>
          </a:bodyPr>
          <a:lstStyle/>
          <a:p>
            <a:pPr defTabSz="685817"/>
            <a:r>
              <a:rPr lang="ja-JP" altLang="en-US" sz="4062" b="1" dirty="0">
                <a:solidFill>
                  <a:prstClr val="black">
                    <a:lumMod val="75000"/>
                    <a:lumOff val="25000"/>
                  </a:prstClr>
                </a:solidFill>
                <a:latin typeface="+mj-ea"/>
                <a:ea typeface="+mj-ea"/>
                <a:cs typeface="Arial" charset="0"/>
              </a:rPr>
              <a:t>なぜ、国民や民間は</a:t>
            </a:r>
            <a:endParaRPr lang="en-US" altLang="ja-JP" sz="4062" b="1" dirty="0">
              <a:solidFill>
                <a:prstClr val="black">
                  <a:lumMod val="75000"/>
                  <a:lumOff val="25000"/>
                </a:prstClr>
              </a:solidFill>
              <a:latin typeface="+mj-ea"/>
              <a:ea typeface="+mj-ea"/>
              <a:cs typeface="Arial" charset="0"/>
            </a:endParaRPr>
          </a:p>
          <a:p>
            <a:pPr defTabSz="685817"/>
            <a:r>
              <a:rPr lang="en-US" altLang="ja-JP" sz="4062" b="1" dirty="0">
                <a:solidFill>
                  <a:prstClr val="black">
                    <a:lumMod val="75000"/>
                    <a:lumOff val="25000"/>
                  </a:prstClr>
                </a:solidFill>
                <a:latin typeface="+mj-ea"/>
                <a:ea typeface="+mj-ea"/>
                <a:cs typeface="Arial" charset="0"/>
              </a:rPr>
              <a:t>HP</a:t>
            </a:r>
            <a:r>
              <a:rPr lang="ja-JP" altLang="en-US" sz="4062" b="1" dirty="0">
                <a:solidFill>
                  <a:prstClr val="black">
                    <a:lumMod val="75000"/>
                    <a:lumOff val="25000"/>
                  </a:prstClr>
                </a:solidFill>
                <a:latin typeface="+mj-ea"/>
                <a:ea typeface="+mj-ea"/>
                <a:cs typeface="Arial" charset="0"/>
              </a:rPr>
              <a:t>から</a:t>
            </a:r>
            <a:r>
              <a:rPr lang="en-US" altLang="ja-JP" sz="4062" b="1" dirty="0">
                <a:solidFill>
                  <a:prstClr val="black">
                    <a:lumMod val="75000"/>
                    <a:lumOff val="25000"/>
                  </a:prstClr>
                </a:solidFill>
                <a:latin typeface="+mj-ea"/>
                <a:ea typeface="+mj-ea"/>
                <a:cs typeface="Arial" charset="0"/>
              </a:rPr>
              <a:t>LINE</a:t>
            </a:r>
            <a:r>
              <a:rPr lang="ja-JP" altLang="en-US" sz="4062" b="1" dirty="0">
                <a:solidFill>
                  <a:prstClr val="black">
                    <a:lumMod val="75000"/>
                    <a:lumOff val="25000"/>
                  </a:prstClr>
                </a:solidFill>
                <a:latin typeface="+mj-ea"/>
                <a:ea typeface="+mj-ea"/>
                <a:cs typeface="Arial" charset="0"/>
              </a:rPr>
              <a:t>に技術革新したか？</a:t>
            </a:r>
            <a:endParaRPr lang="en-US" altLang="ja-JP" sz="2585" b="1" dirty="0">
              <a:solidFill>
                <a:prstClr val="black">
                  <a:lumMod val="75000"/>
                  <a:lumOff val="25000"/>
                </a:prstClr>
              </a:solidFill>
              <a:latin typeface="+mj-ea"/>
              <a:ea typeface="+mj-ea"/>
              <a:cs typeface="Arial" panose="020B0604020202020204" pitchFamily="34" charset="0"/>
            </a:endParaRPr>
          </a:p>
          <a:p>
            <a:pPr defTabSz="685817"/>
            <a:endParaRPr kumimoji="1" lang="en-US" altLang="ja-JP" sz="2585" b="1" dirty="0">
              <a:solidFill>
                <a:prstClr val="black">
                  <a:lumMod val="75000"/>
                  <a:lumOff val="25000"/>
                </a:prstClr>
              </a:solidFill>
              <a:latin typeface="+mj-ea"/>
              <a:ea typeface="+mj-ea"/>
              <a:cs typeface="Arial" panose="020B0604020202020204" pitchFamily="34" charset="0"/>
            </a:endParaRPr>
          </a:p>
          <a:p>
            <a:pPr defTabSz="685817"/>
            <a:endParaRPr kumimoji="1" lang="ja-JP" altLang="en-US" sz="2954" b="1" dirty="0">
              <a:solidFill>
                <a:prstClr val="black">
                  <a:lumMod val="75000"/>
                  <a:lumOff val="25000"/>
                </a:prstClr>
              </a:solidFill>
              <a:latin typeface="+mj-ea"/>
              <a:ea typeface="+mj-ea"/>
              <a:cs typeface="Arial" panose="020B0604020202020204" pitchFamily="34" charset="0"/>
            </a:endParaRPr>
          </a:p>
        </p:txBody>
      </p:sp>
      <p:pic>
        <p:nvPicPr>
          <p:cNvPr id="4" name="図 3">
            <a:extLst>
              <a:ext uri="{FF2B5EF4-FFF2-40B4-BE49-F238E27FC236}">
                <a16:creationId xmlns:a16="http://schemas.microsoft.com/office/drawing/2014/main" id="{078DB139-7F56-447C-9874-5EF195B38BE2}"/>
              </a:ext>
            </a:extLst>
          </p:cNvPr>
          <p:cNvPicPr>
            <a:picLocks noChangeAspect="1"/>
          </p:cNvPicPr>
          <p:nvPr/>
        </p:nvPicPr>
        <p:blipFill>
          <a:blip r:embed="rId2"/>
          <a:stretch>
            <a:fillRect/>
          </a:stretch>
        </p:blipFill>
        <p:spPr>
          <a:xfrm>
            <a:off x="1122924" y="1877908"/>
            <a:ext cx="7559695" cy="4334632"/>
          </a:xfrm>
          <a:prstGeom prst="rect">
            <a:avLst/>
          </a:prstGeom>
        </p:spPr>
      </p:pic>
    </p:spTree>
    <p:extLst>
      <p:ext uri="{BB962C8B-B14F-4D97-AF65-F5344CB8AC3E}">
        <p14:creationId xmlns:p14="http://schemas.microsoft.com/office/powerpoint/2010/main" val="16173501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3C788FF-5397-4068-9343-293BC44539EE}"/>
              </a:ext>
            </a:extLst>
          </p:cNvPr>
          <p:cNvSpPr>
            <a:spLocks noGrp="1"/>
          </p:cNvSpPr>
          <p:nvPr>
            <p:ph type="sldNum" sz="quarter" idx="12"/>
          </p:nvPr>
        </p:nvSpPr>
        <p:spPr/>
        <p:txBody>
          <a:bodyPr/>
          <a:lstStyle/>
          <a:p>
            <a:fld id="{51BD200A-41AE-47EF-B0DD-6A55E776B06A}" type="slidenum">
              <a:rPr lang="ja-JP" altLang="en-US" smtClean="0"/>
              <a:pPr/>
              <a:t>102</a:t>
            </a:fld>
            <a:endParaRPr lang="ja-JP" altLang="en-US" dirty="0"/>
          </a:p>
        </p:txBody>
      </p:sp>
      <p:sp>
        <p:nvSpPr>
          <p:cNvPr id="3" name="テキスト ボックス 2">
            <a:extLst>
              <a:ext uri="{FF2B5EF4-FFF2-40B4-BE49-F238E27FC236}">
                <a16:creationId xmlns:a16="http://schemas.microsoft.com/office/drawing/2014/main" id="{2111629B-9C2B-4298-BBCA-7000E605468E}"/>
              </a:ext>
            </a:extLst>
          </p:cNvPr>
          <p:cNvSpPr txBox="1"/>
          <p:nvPr/>
        </p:nvSpPr>
        <p:spPr>
          <a:xfrm>
            <a:off x="986807" y="677721"/>
            <a:ext cx="7831931" cy="310700"/>
          </a:xfrm>
          <a:prstGeom prst="rect">
            <a:avLst/>
          </a:prstGeom>
          <a:noFill/>
        </p:spPr>
        <p:txBody>
          <a:bodyPr wrap="square" lIns="0" tIns="27000" rIns="0" bIns="0" rtlCol="0" anchor="t">
            <a:noAutofit/>
          </a:bodyPr>
          <a:lstStyle/>
          <a:p>
            <a:pPr algn="ctr" defTabSz="685817"/>
            <a:r>
              <a:rPr lang="ja-JP" altLang="en-US" sz="4062" b="1" dirty="0">
                <a:solidFill>
                  <a:prstClr val="black">
                    <a:lumMod val="75000"/>
                    <a:lumOff val="25000"/>
                  </a:prstClr>
                </a:solidFill>
                <a:latin typeface="+mj-ea"/>
                <a:ea typeface="+mj-ea"/>
                <a:cs typeface="Arial" charset="0"/>
              </a:rPr>
              <a:t>成功する</a:t>
            </a:r>
            <a:r>
              <a:rPr lang="en-US" altLang="ja-JP" sz="4062" b="1" dirty="0">
                <a:solidFill>
                  <a:prstClr val="black">
                    <a:lumMod val="75000"/>
                    <a:lumOff val="25000"/>
                  </a:prstClr>
                </a:solidFill>
                <a:latin typeface="+mj-ea"/>
                <a:ea typeface="+mj-ea"/>
                <a:cs typeface="Arial" charset="0"/>
              </a:rPr>
              <a:t>DX</a:t>
            </a:r>
            <a:r>
              <a:rPr lang="ja-JP" altLang="en-US" sz="4062" b="1" dirty="0">
                <a:solidFill>
                  <a:prstClr val="black">
                    <a:lumMod val="75000"/>
                    <a:lumOff val="25000"/>
                  </a:prstClr>
                </a:solidFill>
                <a:latin typeface="+mj-ea"/>
                <a:ea typeface="+mj-ea"/>
                <a:cs typeface="Arial" charset="0"/>
              </a:rPr>
              <a:t>＝</a:t>
            </a:r>
            <a:r>
              <a:rPr lang="ja-JP" altLang="en-US" sz="4062" b="1" dirty="0">
                <a:solidFill>
                  <a:srgbClr val="0070C0"/>
                </a:solidFill>
                <a:latin typeface="+mj-ea"/>
                <a:ea typeface="+mj-ea"/>
                <a:cs typeface="Arial" charset="0"/>
              </a:rPr>
              <a:t>顧客最適化</a:t>
            </a:r>
            <a:endParaRPr lang="en-US" altLang="ja-JP" sz="4062" b="1" dirty="0">
              <a:solidFill>
                <a:srgbClr val="0070C0"/>
              </a:solidFill>
              <a:latin typeface="+mj-ea"/>
              <a:ea typeface="+mj-ea"/>
              <a:cs typeface="Arial" charset="0"/>
            </a:endParaRPr>
          </a:p>
          <a:p>
            <a:pPr defTabSz="685817"/>
            <a:endParaRPr kumimoji="1" lang="en-US" altLang="ja-JP" sz="2954" b="1" dirty="0">
              <a:solidFill>
                <a:prstClr val="black">
                  <a:lumMod val="75000"/>
                  <a:lumOff val="25000"/>
                </a:prstClr>
              </a:solidFill>
              <a:latin typeface="+mj-ea"/>
              <a:ea typeface="+mj-ea"/>
              <a:cs typeface="Arial" charset="0"/>
            </a:endParaRPr>
          </a:p>
          <a:p>
            <a:pPr defTabSz="685817"/>
            <a:r>
              <a:rPr kumimoji="1" lang="ja-JP" altLang="en-US" sz="2954" b="1" dirty="0">
                <a:solidFill>
                  <a:srgbClr val="005BAB"/>
                </a:solidFill>
                <a:latin typeface="+mj-ea"/>
                <a:ea typeface="+mj-ea"/>
                <a:cs typeface="Arial" panose="020B0604020202020204" pitchFamily="34" charset="0"/>
              </a:rPr>
              <a:t>（昔のデジタル化）</a:t>
            </a:r>
            <a:endParaRPr kumimoji="1" lang="en-US" altLang="ja-JP" sz="2954" b="1" dirty="0">
              <a:solidFill>
                <a:srgbClr val="005BAB"/>
              </a:solidFill>
              <a:latin typeface="+mj-ea"/>
              <a:ea typeface="+mj-ea"/>
              <a:cs typeface="Arial" panose="020B0604020202020204" pitchFamily="34" charset="0"/>
            </a:endParaRPr>
          </a:p>
          <a:p>
            <a:pPr defTabSz="685817"/>
            <a:r>
              <a:rPr lang="en-US" altLang="ja-JP" sz="2954" b="1" dirty="0">
                <a:solidFill>
                  <a:srgbClr val="FF0000"/>
                </a:solidFill>
                <a:latin typeface="+mj-ea"/>
                <a:ea typeface="+mj-ea"/>
                <a:cs typeface="Arial" panose="020B0604020202020204" pitchFamily="34" charset="0"/>
              </a:rPr>
              <a:t>HP</a:t>
            </a:r>
            <a:r>
              <a:rPr lang="en-US" altLang="ja-JP" sz="2954" b="1" dirty="0">
                <a:solidFill>
                  <a:prstClr val="black">
                    <a:lumMod val="75000"/>
                    <a:lumOff val="25000"/>
                  </a:prstClr>
                </a:solidFill>
                <a:latin typeface="+mj-ea"/>
                <a:ea typeface="+mj-ea"/>
                <a:cs typeface="Arial" panose="020B0604020202020204" pitchFamily="34" charset="0"/>
              </a:rPr>
              <a:t>-</a:t>
            </a:r>
            <a:r>
              <a:rPr lang="ja-JP" altLang="en-US" sz="2954" b="1" dirty="0">
                <a:solidFill>
                  <a:prstClr val="black">
                    <a:lumMod val="75000"/>
                    <a:lumOff val="25000"/>
                  </a:prstClr>
                </a:solidFill>
                <a:latin typeface="+mj-ea"/>
                <a:ea typeface="+mj-ea"/>
                <a:cs typeface="Arial" panose="020B0604020202020204" pitchFamily="34" charset="0"/>
              </a:rPr>
              <a:t>全員に同じものを見せる。</a:t>
            </a:r>
            <a:endParaRPr lang="en-US" altLang="ja-JP" sz="2954" b="1" dirty="0">
              <a:solidFill>
                <a:prstClr val="black">
                  <a:lumMod val="75000"/>
                  <a:lumOff val="25000"/>
                </a:prstClr>
              </a:solidFill>
              <a:latin typeface="+mj-ea"/>
              <a:ea typeface="+mj-ea"/>
              <a:cs typeface="Arial" panose="020B0604020202020204" pitchFamily="34" charset="0"/>
            </a:endParaRPr>
          </a:p>
          <a:p>
            <a:pPr defTabSz="685817"/>
            <a:r>
              <a:rPr lang="en-US" altLang="ja-JP" sz="2954" b="1" dirty="0">
                <a:solidFill>
                  <a:prstClr val="black">
                    <a:lumMod val="75000"/>
                    <a:lumOff val="25000"/>
                  </a:prstClr>
                </a:solidFill>
                <a:latin typeface="+mj-ea"/>
                <a:ea typeface="+mj-ea"/>
                <a:cs typeface="Arial" panose="020B0604020202020204" pitchFamily="34" charset="0"/>
              </a:rPr>
              <a:t>	</a:t>
            </a:r>
            <a:r>
              <a:rPr lang="ja-JP" altLang="en-US" sz="2954" b="1" dirty="0">
                <a:solidFill>
                  <a:prstClr val="black">
                    <a:lumMod val="75000"/>
                    <a:lumOff val="25000"/>
                  </a:prstClr>
                </a:solidFill>
                <a:latin typeface="+mj-ea"/>
                <a:ea typeface="+mj-ea"/>
                <a:cs typeface="Arial" panose="020B0604020202020204" pitchFamily="34" charset="0"/>
              </a:rPr>
              <a:t>誰が見たかわからず客を逃がす</a:t>
            </a:r>
            <a:endParaRPr lang="en-US" altLang="ja-JP" sz="2954" b="1" dirty="0">
              <a:solidFill>
                <a:prstClr val="black">
                  <a:lumMod val="75000"/>
                  <a:lumOff val="25000"/>
                </a:prstClr>
              </a:solidFill>
              <a:latin typeface="+mj-ea"/>
              <a:ea typeface="+mj-ea"/>
              <a:cs typeface="Arial" panose="020B0604020202020204" pitchFamily="34" charset="0"/>
            </a:endParaRPr>
          </a:p>
          <a:p>
            <a:pPr defTabSz="685817"/>
            <a:endParaRPr lang="en-US" altLang="ja-JP" sz="2954" b="1" dirty="0">
              <a:solidFill>
                <a:prstClr val="black">
                  <a:lumMod val="75000"/>
                  <a:lumOff val="25000"/>
                </a:prstClr>
              </a:solidFill>
              <a:latin typeface="+mj-ea"/>
              <a:ea typeface="+mj-ea"/>
              <a:cs typeface="Arial" panose="020B0604020202020204" pitchFamily="34" charset="0"/>
            </a:endParaRPr>
          </a:p>
          <a:p>
            <a:pPr defTabSz="685817"/>
            <a:r>
              <a:rPr kumimoji="1" lang="ja-JP" altLang="en-US" sz="2954" b="1" dirty="0">
                <a:solidFill>
                  <a:srgbClr val="005BAB"/>
                </a:solidFill>
                <a:latin typeface="+mj-ea"/>
                <a:ea typeface="+mj-ea"/>
                <a:cs typeface="Arial" panose="020B0604020202020204" pitchFamily="34" charset="0"/>
              </a:rPr>
              <a:t>（</a:t>
            </a:r>
            <a:r>
              <a:rPr lang="ja-JP" altLang="en-US" sz="2954" b="1" dirty="0">
                <a:solidFill>
                  <a:srgbClr val="005BAB"/>
                </a:solidFill>
                <a:latin typeface="+mj-ea"/>
                <a:ea typeface="+mj-ea"/>
                <a:cs typeface="Arial" panose="020B0604020202020204" pitchFamily="34" charset="0"/>
              </a:rPr>
              <a:t>現在</a:t>
            </a:r>
            <a:r>
              <a:rPr kumimoji="1" lang="ja-JP" altLang="en-US" sz="2954" b="1" dirty="0">
                <a:solidFill>
                  <a:srgbClr val="005BAB"/>
                </a:solidFill>
                <a:latin typeface="+mj-ea"/>
                <a:ea typeface="+mj-ea"/>
                <a:cs typeface="Arial" panose="020B0604020202020204" pitchFamily="34" charset="0"/>
              </a:rPr>
              <a:t>のデジタル化）</a:t>
            </a:r>
            <a:endParaRPr kumimoji="1" lang="en-US" altLang="ja-JP" sz="2954" b="1" dirty="0">
              <a:solidFill>
                <a:srgbClr val="005BAB"/>
              </a:solidFill>
              <a:latin typeface="+mj-ea"/>
              <a:ea typeface="+mj-ea"/>
              <a:cs typeface="Arial" panose="020B0604020202020204" pitchFamily="34" charset="0"/>
            </a:endParaRPr>
          </a:p>
          <a:p>
            <a:pPr defTabSz="685817"/>
            <a:r>
              <a:rPr kumimoji="1" lang="en-US" altLang="ja-JP" sz="2954" b="1" dirty="0">
                <a:solidFill>
                  <a:srgbClr val="FF0000"/>
                </a:solidFill>
                <a:latin typeface="+mj-ea"/>
                <a:ea typeface="+mj-ea"/>
                <a:cs typeface="Arial" panose="020B0604020202020204" pitchFamily="34" charset="0"/>
              </a:rPr>
              <a:t>LINE-API</a:t>
            </a:r>
          </a:p>
          <a:p>
            <a:pPr defTabSz="685817"/>
            <a:r>
              <a:rPr kumimoji="1" lang="ja-JP" altLang="en-US" sz="2954" b="1" dirty="0">
                <a:solidFill>
                  <a:prstClr val="black">
                    <a:lumMod val="75000"/>
                    <a:lumOff val="25000"/>
                  </a:prstClr>
                </a:solidFill>
                <a:latin typeface="+mj-ea"/>
                <a:ea typeface="+mj-ea"/>
                <a:cs typeface="Arial" panose="020B0604020202020204" pitchFamily="34" charset="0"/>
              </a:rPr>
              <a:t>顧客のデータに基づいて、その人にあったものを送る。</a:t>
            </a:r>
            <a:endParaRPr kumimoji="1" lang="en-US" altLang="ja-JP" sz="2954" b="1" dirty="0">
              <a:solidFill>
                <a:prstClr val="black">
                  <a:lumMod val="75000"/>
                  <a:lumOff val="25000"/>
                </a:prstClr>
              </a:solidFill>
              <a:latin typeface="+mj-ea"/>
              <a:ea typeface="+mj-ea"/>
              <a:cs typeface="Arial" panose="020B0604020202020204" pitchFamily="34" charset="0"/>
            </a:endParaRPr>
          </a:p>
          <a:p>
            <a:pPr defTabSz="685817"/>
            <a:r>
              <a:rPr lang="ja-JP" altLang="en-US" sz="2585" b="1" dirty="0">
                <a:solidFill>
                  <a:prstClr val="black">
                    <a:lumMod val="75000"/>
                    <a:lumOff val="25000"/>
                  </a:prstClr>
                </a:solidFill>
                <a:latin typeface="+mj-ea"/>
                <a:ea typeface="+mj-ea"/>
                <a:cs typeface="Arial" panose="020B0604020202020204" pitchFamily="34" charset="0"/>
              </a:rPr>
              <a:t>　米農家、イチゴ農家、農協職員</a:t>
            </a:r>
            <a:endParaRPr lang="en-US" altLang="ja-JP" sz="2585" b="1" dirty="0">
              <a:solidFill>
                <a:prstClr val="black">
                  <a:lumMod val="75000"/>
                  <a:lumOff val="25000"/>
                </a:prstClr>
              </a:solidFill>
              <a:latin typeface="+mj-ea"/>
              <a:ea typeface="+mj-ea"/>
              <a:cs typeface="Arial" panose="020B0604020202020204" pitchFamily="34" charset="0"/>
            </a:endParaRPr>
          </a:p>
          <a:p>
            <a:pPr defTabSz="685817"/>
            <a:r>
              <a:rPr kumimoji="1" lang="ja-JP" altLang="en-US" sz="2585" b="1" dirty="0">
                <a:solidFill>
                  <a:prstClr val="black">
                    <a:lumMod val="75000"/>
                    <a:lumOff val="25000"/>
                  </a:prstClr>
                </a:solidFill>
                <a:latin typeface="+mj-ea"/>
                <a:ea typeface="+mj-ea"/>
                <a:cs typeface="Arial" panose="020B0604020202020204" pitchFamily="34" charset="0"/>
              </a:rPr>
              <a:t>　富山県、高知県　など</a:t>
            </a:r>
            <a:endParaRPr kumimoji="1" lang="en-US" altLang="ja-JP" sz="2585" b="1" dirty="0">
              <a:solidFill>
                <a:prstClr val="black">
                  <a:lumMod val="75000"/>
                  <a:lumOff val="25000"/>
                </a:prstClr>
              </a:solidFill>
              <a:latin typeface="+mj-ea"/>
              <a:ea typeface="+mj-ea"/>
              <a:cs typeface="Arial" panose="020B0604020202020204" pitchFamily="34" charset="0"/>
            </a:endParaRPr>
          </a:p>
          <a:p>
            <a:pPr defTabSz="685817"/>
            <a:endParaRPr kumimoji="1" lang="ja-JP" altLang="en-US" sz="2954" b="1" dirty="0">
              <a:solidFill>
                <a:prstClr val="black">
                  <a:lumMod val="75000"/>
                  <a:lumOff val="25000"/>
                </a:prstClr>
              </a:solidFill>
              <a:latin typeface="+mj-ea"/>
              <a:ea typeface="+mj-ea"/>
              <a:cs typeface="Arial" panose="020B0604020202020204" pitchFamily="34" charset="0"/>
            </a:endParaRPr>
          </a:p>
        </p:txBody>
      </p:sp>
    </p:spTree>
    <p:extLst>
      <p:ext uri="{BB962C8B-B14F-4D97-AF65-F5344CB8AC3E}">
        <p14:creationId xmlns:p14="http://schemas.microsoft.com/office/powerpoint/2010/main" val="32514951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4324CB1-DD15-45E6-B888-B90FA09E4227}"/>
              </a:ext>
            </a:extLst>
          </p:cNvPr>
          <p:cNvSpPr>
            <a:spLocks noGrp="1"/>
          </p:cNvSpPr>
          <p:nvPr>
            <p:ph type="sldNum" sz="quarter" idx="12"/>
          </p:nvPr>
        </p:nvSpPr>
        <p:spPr/>
        <p:txBody>
          <a:bodyPr/>
          <a:lstStyle/>
          <a:p>
            <a:fld id="{06EA111F-F75D-4E84-BF20-FED794C0B79C}" type="slidenum">
              <a:rPr kumimoji="1" lang="ja-JP" altLang="en-US" smtClean="0"/>
              <a:t>103</a:t>
            </a:fld>
            <a:endParaRPr kumimoji="1" lang="ja-JP" altLang="en-US"/>
          </a:p>
        </p:txBody>
      </p:sp>
      <p:sp>
        <p:nvSpPr>
          <p:cNvPr id="7" name="テキスト ボックス 6">
            <a:extLst>
              <a:ext uri="{FF2B5EF4-FFF2-40B4-BE49-F238E27FC236}">
                <a16:creationId xmlns:a16="http://schemas.microsoft.com/office/drawing/2014/main" id="{BF875126-DAB5-4A99-93E7-8DED95BBCFAA}"/>
              </a:ext>
            </a:extLst>
          </p:cNvPr>
          <p:cNvSpPr txBox="1"/>
          <p:nvPr/>
        </p:nvSpPr>
        <p:spPr>
          <a:xfrm>
            <a:off x="794917" y="584271"/>
            <a:ext cx="7831931" cy="310700"/>
          </a:xfrm>
          <a:prstGeom prst="rect">
            <a:avLst/>
          </a:prstGeom>
          <a:noFill/>
        </p:spPr>
        <p:txBody>
          <a:bodyPr wrap="square" lIns="0" tIns="27000" rIns="0" bIns="0" rtlCol="0" anchor="t">
            <a:noAutofit/>
          </a:bodyPr>
          <a:lstStyle/>
          <a:p>
            <a:pPr defTabSz="685817"/>
            <a:r>
              <a:rPr lang="ja-JP" altLang="en-US" sz="4000" b="1" dirty="0">
                <a:solidFill>
                  <a:prstClr val="black">
                    <a:lumMod val="75000"/>
                    <a:lumOff val="25000"/>
                  </a:prstClr>
                </a:solidFill>
                <a:latin typeface="+mj-ea"/>
                <a:ea typeface="+mj-ea"/>
                <a:cs typeface="Arial" charset="0"/>
              </a:rPr>
              <a:t>〇〇農泊地域協議会</a:t>
            </a:r>
            <a:endParaRPr lang="en-US" altLang="ja-JP" sz="4000" b="1" dirty="0">
              <a:solidFill>
                <a:prstClr val="black">
                  <a:lumMod val="75000"/>
                  <a:lumOff val="25000"/>
                </a:prstClr>
              </a:solidFill>
              <a:latin typeface="+mj-ea"/>
              <a:ea typeface="+mj-ea"/>
              <a:cs typeface="Arial" charset="0"/>
            </a:endParaRPr>
          </a:p>
          <a:p>
            <a:pPr defTabSz="685817"/>
            <a:r>
              <a:rPr lang="ja-JP" altLang="en-US" sz="2954" b="1" dirty="0">
                <a:solidFill>
                  <a:prstClr val="black">
                    <a:lumMod val="75000"/>
                    <a:lumOff val="25000"/>
                  </a:prstClr>
                </a:solidFill>
                <a:latin typeface="+mj-ea"/>
                <a:ea typeface="+mj-ea"/>
                <a:cs typeface="Arial" charset="0"/>
              </a:rPr>
              <a:t>　　</a:t>
            </a:r>
            <a:endParaRPr lang="en-US" altLang="ja-JP" sz="2954" b="1" dirty="0">
              <a:solidFill>
                <a:prstClr val="black">
                  <a:lumMod val="75000"/>
                  <a:lumOff val="25000"/>
                </a:prstClr>
              </a:solidFill>
              <a:latin typeface="+mj-ea"/>
              <a:ea typeface="+mj-ea"/>
              <a:cs typeface="Arial" charset="0"/>
            </a:endParaRPr>
          </a:p>
          <a:p>
            <a:pPr defTabSz="685817"/>
            <a:r>
              <a:rPr kumimoji="1" lang="en-US" altLang="ja-JP" sz="2954" b="1" dirty="0">
                <a:solidFill>
                  <a:prstClr val="black">
                    <a:lumMod val="75000"/>
                    <a:lumOff val="25000"/>
                  </a:prstClr>
                </a:solidFill>
                <a:latin typeface="+mj-ea"/>
                <a:ea typeface="+mj-ea"/>
                <a:cs typeface="Arial" charset="0"/>
              </a:rPr>
              <a:t>LINE</a:t>
            </a:r>
            <a:r>
              <a:rPr kumimoji="1" lang="ja-JP" altLang="en-US" sz="2954" b="1" dirty="0">
                <a:solidFill>
                  <a:prstClr val="black">
                    <a:lumMod val="75000"/>
                    <a:lumOff val="25000"/>
                  </a:prstClr>
                </a:solidFill>
                <a:latin typeface="+mj-ea"/>
                <a:ea typeface="+mj-ea"/>
                <a:cs typeface="Arial" charset="0"/>
              </a:rPr>
              <a:t>＆アプリのデモ</a:t>
            </a:r>
            <a:endParaRPr kumimoji="1" lang="ja-JP" altLang="en-US" sz="2954" b="1" dirty="0">
              <a:solidFill>
                <a:prstClr val="black">
                  <a:lumMod val="75000"/>
                  <a:lumOff val="25000"/>
                </a:prstClr>
              </a:solidFill>
              <a:latin typeface="+mj-ea"/>
              <a:ea typeface="+mj-ea"/>
              <a:cs typeface="Arial" panose="020B0604020202020204" pitchFamily="34" charset="0"/>
            </a:endParaRPr>
          </a:p>
        </p:txBody>
      </p:sp>
      <p:pic>
        <p:nvPicPr>
          <p:cNvPr id="8" name="그림 62">
            <a:extLst>
              <a:ext uri="{FF2B5EF4-FFF2-40B4-BE49-F238E27FC236}">
                <a16:creationId xmlns:a16="http://schemas.microsoft.com/office/drawing/2014/main" id="{AC5D4FD2-1072-4AFF-8131-3DD544E93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5746376" y="211107"/>
            <a:ext cx="2868919" cy="6471678"/>
          </a:xfrm>
          <a:prstGeom prst="rect">
            <a:avLst/>
          </a:prstGeom>
        </p:spPr>
      </p:pic>
      <p:pic>
        <p:nvPicPr>
          <p:cNvPr id="4" name="図 3">
            <a:extLst>
              <a:ext uri="{FF2B5EF4-FFF2-40B4-BE49-F238E27FC236}">
                <a16:creationId xmlns:a16="http://schemas.microsoft.com/office/drawing/2014/main" id="{C4341F47-9CBF-4E0E-B5BD-E2A9089D535E}"/>
              </a:ext>
            </a:extLst>
          </p:cNvPr>
          <p:cNvPicPr>
            <a:picLocks noChangeAspect="1"/>
          </p:cNvPicPr>
          <p:nvPr/>
        </p:nvPicPr>
        <p:blipFill>
          <a:blip r:embed="rId3"/>
          <a:stretch>
            <a:fillRect/>
          </a:stretch>
        </p:blipFill>
        <p:spPr>
          <a:xfrm>
            <a:off x="1641101" y="2766172"/>
            <a:ext cx="2231652" cy="2231652"/>
          </a:xfrm>
          <a:prstGeom prst="rect">
            <a:avLst/>
          </a:prstGeom>
        </p:spPr>
      </p:pic>
      <p:sp>
        <p:nvSpPr>
          <p:cNvPr id="9" name="テキスト ボックス 8">
            <a:extLst>
              <a:ext uri="{FF2B5EF4-FFF2-40B4-BE49-F238E27FC236}">
                <a16:creationId xmlns:a16="http://schemas.microsoft.com/office/drawing/2014/main" id="{045C2428-ED75-41B0-9319-F4C2AFAE2970}"/>
              </a:ext>
            </a:extLst>
          </p:cNvPr>
          <p:cNvSpPr txBox="1"/>
          <p:nvPr/>
        </p:nvSpPr>
        <p:spPr>
          <a:xfrm>
            <a:off x="984647" y="5539299"/>
            <a:ext cx="4572000" cy="954107"/>
          </a:xfrm>
          <a:prstGeom prst="rect">
            <a:avLst/>
          </a:prstGeom>
          <a:noFill/>
        </p:spPr>
        <p:txBody>
          <a:bodyPr wrap="square">
            <a:spAutoFit/>
          </a:bodyPr>
          <a:lstStyle/>
          <a:p>
            <a:pPr defTabSz="685817"/>
            <a:r>
              <a:rPr kumimoji="1" lang="ja-JP" altLang="en-US" sz="2800" b="1" dirty="0">
                <a:solidFill>
                  <a:prstClr val="black">
                    <a:lumMod val="75000"/>
                    <a:lumOff val="25000"/>
                  </a:prstClr>
                </a:solidFill>
                <a:latin typeface="+mj-ea"/>
                <a:ea typeface="+mj-ea"/>
                <a:cs typeface="Arial" charset="0"/>
              </a:rPr>
              <a:t>　　　　↑</a:t>
            </a:r>
            <a:endParaRPr kumimoji="1" lang="en-US" altLang="ja-JP" sz="2800" b="1" dirty="0">
              <a:solidFill>
                <a:prstClr val="black">
                  <a:lumMod val="75000"/>
                  <a:lumOff val="25000"/>
                </a:prstClr>
              </a:solidFill>
              <a:latin typeface="+mj-ea"/>
              <a:ea typeface="+mj-ea"/>
              <a:cs typeface="Arial" charset="0"/>
            </a:endParaRPr>
          </a:p>
          <a:p>
            <a:pPr defTabSz="685817"/>
            <a:r>
              <a:rPr kumimoji="1" lang="ja-JP" altLang="en-US" sz="2800" b="1" dirty="0">
                <a:solidFill>
                  <a:prstClr val="black">
                    <a:lumMod val="75000"/>
                    <a:lumOff val="25000"/>
                  </a:prstClr>
                </a:solidFill>
                <a:latin typeface="+mj-ea"/>
                <a:ea typeface="+mj-ea"/>
                <a:cs typeface="Arial" charset="0"/>
              </a:rPr>
              <a:t>アプリを試してください</a:t>
            </a:r>
            <a:endParaRPr kumimoji="1" lang="ja-JP" altLang="en-US" sz="2800" b="1" dirty="0">
              <a:solidFill>
                <a:prstClr val="black">
                  <a:lumMod val="75000"/>
                  <a:lumOff val="25000"/>
                </a:prstClr>
              </a:solidFill>
              <a:latin typeface="+mj-ea"/>
              <a:ea typeface="+mj-ea"/>
              <a:cs typeface="Arial" panose="020B0604020202020204" pitchFamily="34" charset="0"/>
            </a:endParaRPr>
          </a:p>
        </p:txBody>
      </p:sp>
      <p:pic>
        <p:nvPicPr>
          <p:cNvPr id="10" name="図 9">
            <a:extLst>
              <a:ext uri="{FF2B5EF4-FFF2-40B4-BE49-F238E27FC236}">
                <a16:creationId xmlns:a16="http://schemas.microsoft.com/office/drawing/2014/main" id="{7B58F64A-CB3F-426D-8E37-601858C49C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307" y="1286065"/>
            <a:ext cx="2477552" cy="5365182"/>
          </a:xfrm>
          <a:prstGeom prst="rect">
            <a:avLst/>
          </a:prstGeom>
        </p:spPr>
      </p:pic>
    </p:spTree>
    <p:extLst>
      <p:ext uri="{BB962C8B-B14F-4D97-AF65-F5344CB8AC3E}">
        <p14:creationId xmlns:p14="http://schemas.microsoft.com/office/powerpoint/2010/main" val="39132491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4324CB1-DD15-45E6-B888-B90FA09E4227}"/>
              </a:ext>
            </a:extLst>
          </p:cNvPr>
          <p:cNvSpPr>
            <a:spLocks noGrp="1"/>
          </p:cNvSpPr>
          <p:nvPr>
            <p:ph type="sldNum" sz="quarter" idx="12"/>
          </p:nvPr>
        </p:nvSpPr>
        <p:spPr/>
        <p:txBody>
          <a:bodyPr/>
          <a:lstStyle/>
          <a:p>
            <a:fld id="{06EA111F-F75D-4E84-BF20-FED794C0B79C}" type="slidenum">
              <a:rPr kumimoji="1" lang="ja-JP" altLang="en-US" smtClean="0"/>
              <a:t>104</a:t>
            </a:fld>
            <a:endParaRPr kumimoji="1" lang="ja-JP" altLang="en-US"/>
          </a:p>
        </p:txBody>
      </p:sp>
      <p:pic>
        <p:nvPicPr>
          <p:cNvPr id="8" name="그림 62">
            <a:extLst>
              <a:ext uri="{FF2B5EF4-FFF2-40B4-BE49-F238E27FC236}">
                <a16:creationId xmlns:a16="http://schemas.microsoft.com/office/drawing/2014/main" id="{AC5D4FD2-1072-4AFF-8131-3DD544E93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6337991" y="1410290"/>
            <a:ext cx="2354468" cy="5275325"/>
          </a:xfrm>
          <a:prstGeom prst="rect">
            <a:avLst/>
          </a:prstGeom>
        </p:spPr>
      </p:pic>
      <p:pic>
        <p:nvPicPr>
          <p:cNvPr id="5" name="그림 62">
            <a:extLst>
              <a:ext uri="{FF2B5EF4-FFF2-40B4-BE49-F238E27FC236}">
                <a16:creationId xmlns:a16="http://schemas.microsoft.com/office/drawing/2014/main" id="{D8532676-3293-4A3A-AF3F-53C83F7138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3594791" y="1410290"/>
            <a:ext cx="2354468" cy="5275325"/>
          </a:xfrm>
          <a:prstGeom prst="rect">
            <a:avLst/>
          </a:prstGeom>
        </p:spPr>
      </p:pic>
      <p:pic>
        <p:nvPicPr>
          <p:cNvPr id="6" name="그림 62">
            <a:extLst>
              <a:ext uri="{FF2B5EF4-FFF2-40B4-BE49-F238E27FC236}">
                <a16:creationId xmlns:a16="http://schemas.microsoft.com/office/drawing/2014/main" id="{7B2380E0-47C6-4501-9251-50A80419FC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851591" y="1410290"/>
            <a:ext cx="2354468" cy="5275325"/>
          </a:xfrm>
          <a:prstGeom prst="rect">
            <a:avLst/>
          </a:prstGeom>
        </p:spPr>
      </p:pic>
      <p:sp>
        <p:nvSpPr>
          <p:cNvPr id="9" name="テキスト ボックス 8">
            <a:extLst>
              <a:ext uri="{FF2B5EF4-FFF2-40B4-BE49-F238E27FC236}">
                <a16:creationId xmlns:a16="http://schemas.microsoft.com/office/drawing/2014/main" id="{5EF41811-44EB-4035-B8EB-DB4F8E8133F0}"/>
              </a:ext>
            </a:extLst>
          </p:cNvPr>
          <p:cNvSpPr txBox="1"/>
          <p:nvPr/>
        </p:nvSpPr>
        <p:spPr>
          <a:xfrm>
            <a:off x="896387" y="315330"/>
            <a:ext cx="7831931" cy="310700"/>
          </a:xfrm>
          <a:prstGeom prst="rect">
            <a:avLst/>
          </a:prstGeom>
          <a:noFill/>
        </p:spPr>
        <p:txBody>
          <a:bodyPr wrap="square" lIns="0" tIns="27000" rIns="0" bIns="0" rtlCol="0" anchor="t">
            <a:noAutofit/>
          </a:bodyPr>
          <a:lstStyle/>
          <a:p>
            <a:pPr defTabSz="685817"/>
            <a:r>
              <a:rPr lang="ja-JP" altLang="en-US" sz="3200" b="1" dirty="0">
                <a:solidFill>
                  <a:prstClr val="black">
                    <a:lumMod val="75000"/>
                    <a:lumOff val="25000"/>
                  </a:prstClr>
                </a:solidFill>
                <a:latin typeface="+mj-ea"/>
                <a:ea typeface="+mj-ea"/>
                <a:cs typeface="Arial" charset="0"/>
              </a:rPr>
              <a:t>〇〇農泊地域協議会 </a:t>
            </a:r>
            <a:r>
              <a:rPr kumimoji="1" lang="en-US" altLang="ja-JP" sz="3200" b="1" dirty="0">
                <a:solidFill>
                  <a:prstClr val="black">
                    <a:lumMod val="75000"/>
                    <a:lumOff val="25000"/>
                  </a:prstClr>
                </a:solidFill>
                <a:latin typeface="+mj-ea"/>
                <a:ea typeface="+mj-ea"/>
                <a:cs typeface="Arial" charset="0"/>
              </a:rPr>
              <a:t>LINE</a:t>
            </a:r>
            <a:r>
              <a:rPr kumimoji="1" lang="ja-JP" altLang="en-US" sz="3200" b="1" dirty="0">
                <a:solidFill>
                  <a:prstClr val="black">
                    <a:lumMod val="75000"/>
                    <a:lumOff val="25000"/>
                  </a:prstClr>
                </a:solidFill>
                <a:latin typeface="+mj-ea"/>
                <a:ea typeface="+mj-ea"/>
                <a:cs typeface="Arial" charset="0"/>
              </a:rPr>
              <a:t>＆アプリのデモ</a:t>
            </a:r>
            <a:endParaRPr kumimoji="1" lang="ja-JP" altLang="en-US" sz="3200" b="1" dirty="0">
              <a:solidFill>
                <a:prstClr val="black">
                  <a:lumMod val="75000"/>
                  <a:lumOff val="25000"/>
                </a:prstClr>
              </a:solidFill>
              <a:latin typeface="+mj-ea"/>
              <a:ea typeface="+mj-ea"/>
              <a:cs typeface="Arial" panose="020B0604020202020204" pitchFamily="34" charset="0"/>
            </a:endParaRPr>
          </a:p>
        </p:txBody>
      </p:sp>
      <p:pic>
        <p:nvPicPr>
          <p:cNvPr id="11" name="図 10">
            <a:extLst>
              <a:ext uri="{FF2B5EF4-FFF2-40B4-BE49-F238E27FC236}">
                <a16:creationId xmlns:a16="http://schemas.microsoft.com/office/drawing/2014/main" id="{6FDDC7BE-8D6D-44AD-9F2F-8F5627ED5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655" y="2301874"/>
            <a:ext cx="2024339" cy="4383741"/>
          </a:xfrm>
          <a:prstGeom prst="rect">
            <a:avLst/>
          </a:prstGeom>
        </p:spPr>
      </p:pic>
      <p:pic>
        <p:nvPicPr>
          <p:cNvPr id="13" name="図 12">
            <a:extLst>
              <a:ext uri="{FF2B5EF4-FFF2-40B4-BE49-F238E27FC236}">
                <a16:creationId xmlns:a16="http://schemas.microsoft.com/office/drawing/2014/main" id="{42835ADD-7D2A-4D71-A7CD-9BAC9F510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0770" y="2283944"/>
            <a:ext cx="2032619" cy="4401671"/>
          </a:xfrm>
          <a:prstGeom prst="rect">
            <a:avLst/>
          </a:prstGeom>
        </p:spPr>
      </p:pic>
      <p:pic>
        <p:nvPicPr>
          <p:cNvPr id="15" name="図 14">
            <a:extLst>
              <a:ext uri="{FF2B5EF4-FFF2-40B4-BE49-F238E27FC236}">
                <a16:creationId xmlns:a16="http://schemas.microsoft.com/office/drawing/2014/main" id="{7EE1A46F-1839-4FB4-AE09-984F99B9E6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1641" y="2274979"/>
            <a:ext cx="2036759" cy="4410636"/>
          </a:xfrm>
          <a:prstGeom prst="rect">
            <a:avLst/>
          </a:prstGeom>
        </p:spPr>
      </p:pic>
    </p:spTree>
    <p:extLst>
      <p:ext uri="{BB962C8B-B14F-4D97-AF65-F5344CB8AC3E}">
        <p14:creationId xmlns:p14="http://schemas.microsoft.com/office/powerpoint/2010/main" val="12766171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254E6BE0-2962-5E42-B8C5-DAE6B0C32223}"/>
              </a:ext>
            </a:extLst>
          </p:cNvPr>
          <p:cNvSpPr txBox="1"/>
          <p:nvPr/>
        </p:nvSpPr>
        <p:spPr>
          <a:xfrm>
            <a:off x="972576" y="666134"/>
            <a:ext cx="7831931" cy="310700"/>
          </a:xfrm>
          <a:prstGeom prst="rect">
            <a:avLst/>
          </a:prstGeom>
          <a:noFill/>
        </p:spPr>
        <p:txBody>
          <a:bodyPr wrap="square" lIns="0" tIns="27000" rIns="0" bIns="0" rtlCol="0" anchor="t">
            <a:noAutofit/>
          </a:bodyPr>
          <a:lstStyle/>
          <a:p>
            <a:pPr defTabSz="685817"/>
            <a:r>
              <a:rPr kumimoji="1" lang="ja-JP" altLang="en-US" sz="2954" b="1" dirty="0">
                <a:solidFill>
                  <a:prstClr val="black">
                    <a:lumMod val="75000"/>
                    <a:lumOff val="25000"/>
                  </a:prstClr>
                </a:solidFill>
                <a:latin typeface="+mj-ea"/>
                <a:ea typeface="+mj-ea"/>
                <a:cs typeface="Arial" charset="0"/>
              </a:rPr>
              <a:t>「</a:t>
            </a:r>
            <a:r>
              <a:rPr lang="ja-JP" altLang="en-US" sz="2954" b="1" dirty="0">
                <a:solidFill>
                  <a:prstClr val="black">
                    <a:lumMod val="75000"/>
                    <a:lumOff val="25000"/>
                  </a:prstClr>
                </a:solidFill>
                <a:latin typeface="+mj-ea"/>
                <a:ea typeface="+mj-ea"/>
                <a:cs typeface="Arial" charset="0"/>
              </a:rPr>
              <a:t>ホームページ</a:t>
            </a:r>
            <a:r>
              <a:rPr kumimoji="1" lang="ja-JP" altLang="en-US" sz="2954" b="1" dirty="0">
                <a:solidFill>
                  <a:prstClr val="black">
                    <a:lumMod val="75000"/>
                    <a:lumOff val="25000"/>
                  </a:prstClr>
                </a:solidFill>
                <a:latin typeface="+mj-ea"/>
                <a:ea typeface="+mj-ea"/>
                <a:cs typeface="Arial" charset="0"/>
              </a:rPr>
              <a:t>」に加えて「</a:t>
            </a:r>
            <a:r>
              <a:rPr kumimoji="1" lang="en-US" altLang="ja-JP" sz="2954" b="1" dirty="0">
                <a:solidFill>
                  <a:prstClr val="black">
                    <a:lumMod val="75000"/>
                    <a:lumOff val="25000"/>
                  </a:prstClr>
                </a:solidFill>
                <a:latin typeface="+mj-ea"/>
                <a:ea typeface="+mj-ea"/>
                <a:cs typeface="Arial" charset="0"/>
              </a:rPr>
              <a:t>SNS‐API</a:t>
            </a:r>
            <a:r>
              <a:rPr kumimoji="1" lang="ja-JP" altLang="en-US" sz="2954" b="1" dirty="0">
                <a:solidFill>
                  <a:prstClr val="black">
                    <a:lumMod val="75000"/>
                    <a:lumOff val="25000"/>
                  </a:prstClr>
                </a:solidFill>
                <a:latin typeface="+mj-ea"/>
                <a:ea typeface="+mj-ea"/>
                <a:cs typeface="Arial" charset="0"/>
              </a:rPr>
              <a:t>」で</a:t>
            </a:r>
            <a:r>
              <a:rPr kumimoji="1" lang="en-US" altLang="ja-JP" sz="2954" b="1" dirty="0">
                <a:solidFill>
                  <a:prstClr val="black">
                    <a:lumMod val="75000"/>
                    <a:lumOff val="25000"/>
                  </a:prstClr>
                </a:solidFill>
                <a:latin typeface="+mj-ea"/>
                <a:ea typeface="+mj-ea"/>
                <a:cs typeface="Arial" charset="0"/>
              </a:rPr>
              <a:t>SNS</a:t>
            </a:r>
            <a:r>
              <a:rPr kumimoji="1" lang="ja-JP" altLang="en-US" sz="2954" b="1" dirty="0">
                <a:solidFill>
                  <a:prstClr val="black">
                    <a:lumMod val="75000"/>
                    <a:lumOff val="25000"/>
                  </a:prstClr>
                </a:solidFill>
                <a:latin typeface="+mj-ea"/>
                <a:ea typeface="+mj-ea"/>
                <a:cs typeface="Arial" charset="0"/>
              </a:rPr>
              <a:t>での</a:t>
            </a:r>
            <a:r>
              <a:rPr lang="ja-JP" altLang="en-US" sz="2954" b="1" dirty="0">
                <a:solidFill>
                  <a:prstClr val="black">
                    <a:lumMod val="75000"/>
                    <a:lumOff val="25000"/>
                  </a:prstClr>
                </a:solidFill>
                <a:latin typeface="+mj-ea"/>
                <a:ea typeface="+mj-ea"/>
                <a:cs typeface="Arial" charset="0"/>
              </a:rPr>
              <a:t>顧客名簿</a:t>
            </a:r>
            <a:r>
              <a:rPr kumimoji="1" lang="ja-JP" altLang="en-US" sz="2954" b="1" dirty="0">
                <a:solidFill>
                  <a:prstClr val="black">
                    <a:lumMod val="75000"/>
                    <a:lumOff val="25000"/>
                  </a:prstClr>
                </a:solidFill>
                <a:latin typeface="+mj-ea"/>
                <a:ea typeface="+mj-ea"/>
                <a:cs typeface="Arial" charset="0"/>
              </a:rPr>
              <a:t>データを収集し有効活用</a:t>
            </a:r>
            <a:endParaRPr kumimoji="1" lang="ja-JP" altLang="en-US" sz="2954" b="1" dirty="0">
              <a:solidFill>
                <a:prstClr val="black">
                  <a:lumMod val="75000"/>
                  <a:lumOff val="25000"/>
                </a:prstClr>
              </a:solidFill>
              <a:latin typeface="+mj-ea"/>
              <a:ea typeface="+mj-ea"/>
              <a:cs typeface="Arial" panose="020B0604020202020204" pitchFamily="34" charset="0"/>
            </a:endParaRPr>
          </a:p>
        </p:txBody>
      </p:sp>
      <p:pic>
        <p:nvPicPr>
          <p:cNvPr id="2" name="図 1">
            <a:extLst>
              <a:ext uri="{FF2B5EF4-FFF2-40B4-BE49-F238E27FC236}">
                <a16:creationId xmlns:a16="http://schemas.microsoft.com/office/drawing/2014/main" id="{ECD5A9CA-0627-46C6-A812-7FE5E3AEDFEA}"/>
              </a:ext>
            </a:extLst>
          </p:cNvPr>
          <p:cNvPicPr>
            <a:picLocks noChangeAspect="1"/>
          </p:cNvPicPr>
          <p:nvPr/>
        </p:nvPicPr>
        <p:blipFill>
          <a:blip r:embed="rId2"/>
          <a:stretch>
            <a:fillRect/>
          </a:stretch>
        </p:blipFill>
        <p:spPr>
          <a:xfrm>
            <a:off x="422031" y="1737243"/>
            <a:ext cx="8299938" cy="3779515"/>
          </a:xfrm>
          <a:prstGeom prst="rect">
            <a:avLst/>
          </a:prstGeom>
        </p:spPr>
      </p:pic>
      <p:sp>
        <p:nvSpPr>
          <p:cNvPr id="3" name="正方形/長方形 2">
            <a:extLst>
              <a:ext uri="{FF2B5EF4-FFF2-40B4-BE49-F238E27FC236}">
                <a16:creationId xmlns:a16="http://schemas.microsoft.com/office/drawing/2014/main" id="{DDE4EB72-39FA-4EED-80F6-AF024D6C9509}"/>
              </a:ext>
            </a:extLst>
          </p:cNvPr>
          <p:cNvSpPr/>
          <p:nvPr/>
        </p:nvSpPr>
        <p:spPr>
          <a:xfrm>
            <a:off x="672353" y="5848924"/>
            <a:ext cx="8286243" cy="603883"/>
          </a:xfrm>
          <a:prstGeom prst="rect">
            <a:avLst/>
          </a:prstGeom>
        </p:spPr>
        <p:txBody>
          <a:bodyPr wrap="none">
            <a:spAutoFit/>
          </a:bodyPr>
          <a:lstStyle/>
          <a:p>
            <a:r>
              <a:rPr kumimoji="1" lang="ja-JP" altLang="en-US" sz="1662" b="1" dirty="0">
                <a:solidFill>
                  <a:prstClr val="black">
                    <a:lumMod val="75000"/>
                    <a:lumOff val="25000"/>
                  </a:prstClr>
                </a:solidFill>
                <a:latin typeface="+mj-ea"/>
                <a:ea typeface="+mj-ea"/>
                <a:cs typeface="Arial" charset="0"/>
              </a:rPr>
              <a:t>顧客ごとにニーズが違う。流入経路、押したボタン、開いたサイトなどの全データを</a:t>
            </a:r>
            <a:endParaRPr kumimoji="1" lang="en-US" altLang="ja-JP" sz="1662" b="1" dirty="0">
              <a:solidFill>
                <a:prstClr val="black">
                  <a:lumMod val="75000"/>
                  <a:lumOff val="25000"/>
                </a:prstClr>
              </a:solidFill>
              <a:latin typeface="+mj-ea"/>
              <a:ea typeface="+mj-ea"/>
              <a:cs typeface="Arial" charset="0"/>
            </a:endParaRPr>
          </a:p>
          <a:p>
            <a:r>
              <a:rPr kumimoji="1" lang="ja-JP" altLang="en-US" sz="1662" b="1" dirty="0">
                <a:solidFill>
                  <a:prstClr val="black">
                    <a:lumMod val="75000"/>
                    <a:lumOff val="25000"/>
                  </a:prstClr>
                </a:solidFill>
                <a:latin typeface="+mj-ea"/>
                <a:ea typeface="+mj-ea"/>
                <a:cs typeface="Arial" charset="0"/>
              </a:rPr>
              <a:t>組み合わせた「効率的な情報配信」が勝敗を決める</a:t>
            </a:r>
            <a:r>
              <a:rPr kumimoji="1" lang="ja-JP" altLang="en-US" sz="1662" b="1" dirty="0">
                <a:solidFill>
                  <a:prstClr val="black">
                    <a:lumMod val="75000"/>
                    <a:lumOff val="25000"/>
                  </a:prstClr>
                </a:solidFill>
                <a:latin typeface="Meiryo" panose="020B0604030504040204" pitchFamily="34" charset="-128"/>
                <a:ea typeface="Meiryo" panose="020B0604030504040204" pitchFamily="34" charset="-128"/>
                <a:cs typeface="Arial" charset="0"/>
              </a:rPr>
              <a:t>。</a:t>
            </a:r>
            <a:endParaRPr kumimoji="1" lang="en-US" altLang="ja-JP" sz="1662" b="1" dirty="0">
              <a:solidFill>
                <a:prstClr val="black">
                  <a:lumMod val="75000"/>
                  <a:lumOff val="25000"/>
                </a:prstClr>
              </a:solidFill>
              <a:latin typeface="Meiryo" panose="020B0604030504040204" pitchFamily="34" charset="-128"/>
              <a:ea typeface="Meiryo" panose="020B0604030504040204" pitchFamily="34" charset="-128"/>
              <a:cs typeface="Arial" charset="0"/>
            </a:endParaRPr>
          </a:p>
        </p:txBody>
      </p:sp>
      <p:sp>
        <p:nvSpPr>
          <p:cNvPr id="4" name="スライド番号プレースホルダー 3">
            <a:extLst>
              <a:ext uri="{FF2B5EF4-FFF2-40B4-BE49-F238E27FC236}">
                <a16:creationId xmlns:a16="http://schemas.microsoft.com/office/drawing/2014/main" id="{C0475811-4C10-48D2-8387-2A4A0057BDE5}"/>
              </a:ext>
            </a:extLst>
          </p:cNvPr>
          <p:cNvSpPr>
            <a:spLocks noGrp="1"/>
          </p:cNvSpPr>
          <p:nvPr>
            <p:ph type="sldNum" sz="quarter" idx="12"/>
          </p:nvPr>
        </p:nvSpPr>
        <p:spPr/>
        <p:txBody>
          <a:bodyPr/>
          <a:lstStyle/>
          <a:p>
            <a:fld id="{51BD200A-41AE-47EF-B0DD-6A55E776B06A}" type="slidenum">
              <a:rPr lang="ja-JP" altLang="en-US" smtClean="0"/>
              <a:pPr/>
              <a:t>105</a:t>
            </a:fld>
            <a:endParaRPr lang="ja-JP" altLang="en-US" dirty="0"/>
          </a:p>
        </p:txBody>
      </p:sp>
    </p:spTree>
    <p:extLst>
      <p:ext uri="{BB962C8B-B14F-4D97-AF65-F5344CB8AC3E}">
        <p14:creationId xmlns:p14="http://schemas.microsoft.com/office/powerpoint/2010/main" val="5527263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F2F09D6-792E-450B-9536-11B53A905D99}"/>
              </a:ext>
            </a:extLst>
          </p:cNvPr>
          <p:cNvSpPr>
            <a:spLocks noGrp="1"/>
          </p:cNvSpPr>
          <p:nvPr>
            <p:ph type="sldNum" sz="quarter" idx="12"/>
          </p:nvPr>
        </p:nvSpPr>
        <p:spPr/>
        <p:txBody>
          <a:bodyPr/>
          <a:lstStyle/>
          <a:p>
            <a:fld id="{51BD200A-41AE-47EF-B0DD-6A55E776B06A}" type="slidenum">
              <a:rPr lang="ja-JP" altLang="en-US" smtClean="0"/>
              <a:pPr/>
              <a:t>106</a:t>
            </a:fld>
            <a:endParaRPr lang="ja-JP" altLang="en-US" dirty="0"/>
          </a:p>
        </p:txBody>
      </p:sp>
      <p:pic>
        <p:nvPicPr>
          <p:cNvPr id="3" name="Picture 2" descr="メッセージを確実に届ける！通販・D2CにおけるLINEのセグメント配信の ...">
            <a:extLst>
              <a:ext uri="{FF2B5EF4-FFF2-40B4-BE49-F238E27FC236}">
                <a16:creationId xmlns:a16="http://schemas.microsoft.com/office/drawing/2014/main" id="{B3D400CC-0CC1-4E12-B21F-81EEF2958E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21" t="31944" r="17627" b="11979"/>
          <a:stretch/>
        </p:blipFill>
        <p:spPr bwMode="auto">
          <a:xfrm>
            <a:off x="0" y="2499159"/>
            <a:ext cx="5991958" cy="283991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農家男性のイラスト | 無料イラスト素材｜素材ラボ">
            <a:extLst>
              <a:ext uri="{FF2B5EF4-FFF2-40B4-BE49-F238E27FC236}">
                <a16:creationId xmlns:a16="http://schemas.microsoft.com/office/drawing/2014/main" id="{D3AAC0D3-9E22-4EDD-9C60-CD3E00E8D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288" y="4171950"/>
            <a:ext cx="927588" cy="9275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農家男性のイラスト | 無料イラスト素材｜素材ラボ">
            <a:extLst>
              <a:ext uri="{FF2B5EF4-FFF2-40B4-BE49-F238E27FC236}">
                <a16:creationId xmlns:a16="http://schemas.microsoft.com/office/drawing/2014/main" id="{C3CBFBED-AFA9-4FBE-8695-E193D4A0C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3514" y="4171949"/>
            <a:ext cx="927588" cy="9275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農家男性のイラスト | 無料イラスト素材｜素材ラボ">
            <a:extLst>
              <a:ext uri="{FF2B5EF4-FFF2-40B4-BE49-F238E27FC236}">
                <a16:creationId xmlns:a16="http://schemas.microsoft.com/office/drawing/2014/main" id="{131B41A4-71FB-4921-A519-E2D20876B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3847" y="4171948"/>
            <a:ext cx="927588" cy="9275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INE Lite - 無料通話・メールアプリ - Google Play のアプリ">
            <a:extLst>
              <a:ext uri="{FF2B5EF4-FFF2-40B4-BE49-F238E27FC236}">
                <a16:creationId xmlns:a16="http://schemas.microsoft.com/office/drawing/2014/main" id="{75926577-368E-4470-9953-18760C651B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629" t="11707" r="13345" b="17009"/>
          <a:stretch/>
        </p:blipFill>
        <p:spPr bwMode="auto">
          <a:xfrm>
            <a:off x="2576146" y="1518926"/>
            <a:ext cx="1002323" cy="927588"/>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BBE111F0-7547-4A93-A943-6F57A693D817}"/>
              </a:ext>
            </a:extLst>
          </p:cNvPr>
          <p:cNvSpPr txBox="1"/>
          <p:nvPr/>
        </p:nvSpPr>
        <p:spPr>
          <a:xfrm>
            <a:off x="1046285" y="813039"/>
            <a:ext cx="7469066" cy="490134"/>
          </a:xfrm>
          <a:prstGeom prst="rect">
            <a:avLst/>
          </a:prstGeom>
          <a:noFill/>
        </p:spPr>
        <p:txBody>
          <a:bodyPr wrap="square">
            <a:spAutoFit/>
          </a:bodyPr>
          <a:lstStyle/>
          <a:p>
            <a:r>
              <a:rPr lang="ja-JP" altLang="en-US" sz="2585" b="1" dirty="0">
                <a:solidFill>
                  <a:prstClr val="black">
                    <a:lumMod val="75000"/>
                    <a:lumOff val="25000"/>
                  </a:prstClr>
                </a:solidFill>
                <a:latin typeface="+mj-ea"/>
                <a:ea typeface="+mj-ea"/>
                <a:cs typeface="Arial" charset="0"/>
              </a:rPr>
              <a:t>デジタル化</a:t>
            </a:r>
            <a:r>
              <a:rPr kumimoji="1" lang="ja-JP" altLang="en-US" sz="2585" b="1" dirty="0">
                <a:solidFill>
                  <a:prstClr val="black">
                    <a:lumMod val="75000"/>
                    <a:lumOff val="25000"/>
                  </a:prstClr>
                </a:solidFill>
                <a:latin typeface="+mj-ea"/>
                <a:ea typeface="+mj-ea"/>
                <a:cs typeface="Arial" charset="0"/>
              </a:rPr>
              <a:t>　＝　</a:t>
            </a:r>
            <a:r>
              <a:rPr kumimoji="1" lang="en-US" altLang="ja-JP" sz="2585" b="1" dirty="0">
                <a:solidFill>
                  <a:prstClr val="black">
                    <a:lumMod val="75000"/>
                    <a:lumOff val="25000"/>
                  </a:prstClr>
                </a:solidFill>
                <a:latin typeface="+mj-ea"/>
                <a:ea typeface="+mj-ea"/>
                <a:cs typeface="Arial" charset="0"/>
              </a:rPr>
              <a:t>SNS</a:t>
            </a:r>
            <a:r>
              <a:rPr kumimoji="1" lang="ja-JP" altLang="en-US" sz="2585" b="1" dirty="0">
                <a:solidFill>
                  <a:prstClr val="black">
                    <a:lumMod val="75000"/>
                    <a:lumOff val="25000"/>
                  </a:prstClr>
                </a:solidFill>
                <a:latin typeface="+mj-ea"/>
                <a:ea typeface="+mj-ea"/>
                <a:cs typeface="Arial" charset="0"/>
              </a:rPr>
              <a:t>での</a:t>
            </a:r>
            <a:r>
              <a:rPr lang="ja-JP" altLang="en-US" sz="2585" b="1" dirty="0">
                <a:solidFill>
                  <a:prstClr val="black">
                    <a:lumMod val="75000"/>
                    <a:lumOff val="25000"/>
                  </a:prstClr>
                </a:solidFill>
                <a:latin typeface="+mj-ea"/>
                <a:ea typeface="+mj-ea"/>
                <a:cs typeface="Arial" charset="0"/>
              </a:rPr>
              <a:t>顧客名簿</a:t>
            </a:r>
            <a:r>
              <a:rPr kumimoji="1" lang="ja-JP" altLang="en-US" sz="2585" b="1" dirty="0">
                <a:solidFill>
                  <a:prstClr val="black">
                    <a:lumMod val="75000"/>
                    <a:lumOff val="25000"/>
                  </a:prstClr>
                </a:solidFill>
                <a:latin typeface="+mj-ea"/>
                <a:ea typeface="+mj-ea"/>
                <a:cs typeface="Arial" charset="0"/>
              </a:rPr>
              <a:t>データの活用</a:t>
            </a:r>
            <a:endParaRPr lang="ja-JP" altLang="en-US" sz="2585" dirty="0"/>
          </a:p>
        </p:txBody>
      </p:sp>
      <p:sp>
        <p:nvSpPr>
          <p:cNvPr id="12" name="テキスト ボックス 11">
            <a:extLst>
              <a:ext uri="{FF2B5EF4-FFF2-40B4-BE49-F238E27FC236}">
                <a16:creationId xmlns:a16="http://schemas.microsoft.com/office/drawing/2014/main" id="{E1650B3E-A1B4-4392-B87E-17ABDB11FFBB}"/>
              </a:ext>
            </a:extLst>
          </p:cNvPr>
          <p:cNvSpPr txBox="1"/>
          <p:nvPr/>
        </p:nvSpPr>
        <p:spPr>
          <a:xfrm>
            <a:off x="756138" y="5253269"/>
            <a:ext cx="1022881" cy="660437"/>
          </a:xfrm>
          <a:prstGeom prst="rect">
            <a:avLst/>
          </a:prstGeom>
          <a:noFill/>
        </p:spPr>
        <p:txBody>
          <a:bodyPr wrap="square">
            <a:spAutoFit/>
          </a:bodyPr>
          <a:lstStyle/>
          <a:p>
            <a:r>
              <a:rPr lang="ja-JP" altLang="en-US" sz="1846" dirty="0">
                <a:solidFill>
                  <a:srgbClr val="050505"/>
                </a:solidFill>
                <a:latin typeface="Segoe UI Historic" panose="020B0502040204020203" pitchFamily="34" charset="0"/>
              </a:rPr>
              <a:t>温泉に興味</a:t>
            </a:r>
            <a:endParaRPr lang="en-US" altLang="ja-JP" sz="1846" dirty="0">
              <a:solidFill>
                <a:srgbClr val="050505"/>
              </a:solidFill>
              <a:latin typeface="Segoe UI Historic" panose="020B0502040204020203" pitchFamily="34" charset="0"/>
            </a:endParaRPr>
          </a:p>
        </p:txBody>
      </p:sp>
      <p:sp>
        <p:nvSpPr>
          <p:cNvPr id="14" name="テキスト ボックス 13">
            <a:extLst>
              <a:ext uri="{FF2B5EF4-FFF2-40B4-BE49-F238E27FC236}">
                <a16:creationId xmlns:a16="http://schemas.microsoft.com/office/drawing/2014/main" id="{230FD21B-B463-4C08-97DB-65BFBFFAC5D6}"/>
              </a:ext>
            </a:extLst>
          </p:cNvPr>
          <p:cNvSpPr txBox="1"/>
          <p:nvPr/>
        </p:nvSpPr>
        <p:spPr>
          <a:xfrm>
            <a:off x="2299607" y="5264205"/>
            <a:ext cx="1410747" cy="944489"/>
          </a:xfrm>
          <a:prstGeom prst="rect">
            <a:avLst/>
          </a:prstGeom>
          <a:noFill/>
        </p:spPr>
        <p:txBody>
          <a:bodyPr wrap="square">
            <a:spAutoFit/>
          </a:bodyPr>
          <a:lstStyle/>
          <a:p>
            <a:r>
              <a:rPr lang="ja-JP" altLang="en-US" sz="1846" dirty="0">
                <a:solidFill>
                  <a:srgbClr val="050505"/>
                </a:solidFill>
                <a:latin typeface="Segoe UI Historic" panose="020B0502040204020203" pitchFamily="34" charset="0"/>
              </a:rPr>
              <a:t>ワーケーションに</a:t>
            </a:r>
            <a:endParaRPr lang="en-US" altLang="ja-JP" sz="1846" dirty="0">
              <a:solidFill>
                <a:srgbClr val="050505"/>
              </a:solidFill>
              <a:latin typeface="Segoe UI Historic" panose="020B0502040204020203" pitchFamily="34" charset="0"/>
            </a:endParaRPr>
          </a:p>
          <a:p>
            <a:r>
              <a:rPr lang="ja-JP" altLang="en-US" sz="1846" dirty="0">
                <a:solidFill>
                  <a:srgbClr val="050505"/>
                </a:solidFill>
                <a:latin typeface="Segoe UI Historic" panose="020B0502040204020203" pitchFamily="34" charset="0"/>
              </a:rPr>
              <a:t>興味</a:t>
            </a:r>
            <a:endParaRPr lang="en-US" altLang="ja-JP" sz="1846" dirty="0">
              <a:solidFill>
                <a:srgbClr val="050505"/>
              </a:solidFill>
              <a:latin typeface="Segoe UI Historic" panose="020B0502040204020203" pitchFamily="34" charset="0"/>
            </a:endParaRPr>
          </a:p>
        </p:txBody>
      </p:sp>
      <p:sp>
        <p:nvSpPr>
          <p:cNvPr id="16" name="テキスト ボックス 15">
            <a:extLst>
              <a:ext uri="{FF2B5EF4-FFF2-40B4-BE49-F238E27FC236}">
                <a16:creationId xmlns:a16="http://schemas.microsoft.com/office/drawing/2014/main" id="{16CF7293-B109-41FA-8034-09EA39C347B2}"/>
              </a:ext>
            </a:extLst>
          </p:cNvPr>
          <p:cNvSpPr txBox="1"/>
          <p:nvPr/>
        </p:nvSpPr>
        <p:spPr>
          <a:xfrm>
            <a:off x="4167972" y="5280908"/>
            <a:ext cx="1410747" cy="660437"/>
          </a:xfrm>
          <a:prstGeom prst="rect">
            <a:avLst/>
          </a:prstGeom>
          <a:noFill/>
        </p:spPr>
        <p:txBody>
          <a:bodyPr wrap="square">
            <a:spAutoFit/>
          </a:bodyPr>
          <a:lstStyle/>
          <a:p>
            <a:r>
              <a:rPr lang="ja-JP" altLang="en-US" sz="1846" dirty="0">
                <a:solidFill>
                  <a:srgbClr val="050505"/>
                </a:solidFill>
                <a:latin typeface="Segoe UI Historic" panose="020B0502040204020203" pitchFamily="34" charset="0"/>
              </a:rPr>
              <a:t>農作業に</a:t>
            </a:r>
            <a:endParaRPr lang="en-US" altLang="ja-JP" sz="1846" dirty="0">
              <a:solidFill>
                <a:srgbClr val="050505"/>
              </a:solidFill>
              <a:latin typeface="Segoe UI Historic" panose="020B0502040204020203" pitchFamily="34" charset="0"/>
            </a:endParaRPr>
          </a:p>
          <a:p>
            <a:r>
              <a:rPr lang="ja-JP" altLang="en-US" sz="1846" dirty="0">
                <a:solidFill>
                  <a:srgbClr val="050505"/>
                </a:solidFill>
                <a:latin typeface="Segoe UI Historic" panose="020B0502040204020203" pitchFamily="34" charset="0"/>
              </a:rPr>
              <a:t>興味</a:t>
            </a:r>
            <a:endParaRPr lang="ja-JP" altLang="en-US" sz="1846" dirty="0"/>
          </a:p>
        </p:txBody>
      </p:sp>
      <p:sp>
        <p:nvSpPr>
          <p:cNvPr id="20" name="テキスト ボックス 19">
            <a:extLst>
              <a:ext uri="{FF2B5EF4-FFF2-40B4-BE49-F238E27FC236}">
                <a16:creationId xmlns:a16="http://schemas.microsoft.com/office/drawing/2014/main" id="{B6933476-D1B9-42AD-8A02-50E6E00EDC5D}"/>
              </a:ext>
            </a:extLst>
          </p:cNvPr>
          <p:cNvSpPr txBox="1"/>
          <p:nvPr/>
        </p:nvSpPr>
        <p:spPr>
          <a:xfrm>
            <a:off x="6131745" y="1814870"/>
            <a:ext cx="2646904" cy="3842590"/>
          </a:xfrm>
          <a:prstGeom prst="rect">
            <a:avLst/>
          </a:prstGeom>
          <a:noFill/>
        </p:spPr>
        <p:txBody>
          <a:bodyPr wrap="square">
            <a:spAutoFit/>
          </a:bodyPr>
          <a:lstStyle/>
          <a:p>
            <a:r>
              <a:rPr lang="ja-JP" altLang="en-US" sz="2585" dirty="0">
                <a:solidFill>
                  <a:srgbClr val="050505"/>
                </a:solidFill>
                <a:latin typeface="Segoe UI Historic" panose="020B0502040204020203" pitchFamily="34" charset="0"/>
              </a:rPr>
              <a:t>資材注文</a:t>
            </a:r>
            <a:endParaRPr lang="en-US" altLang="ja-JP" sz="2585" dirty="0">
              <a:solidFill>
                <a:srgbClr val="050505"/>
              </a:solidFill>
              <a:latin typeface="Segoe UI Historic" panose="020B0502040204020203" pitchFamily="34" charset="0"/>
            </a:endParaRPr>
          </a:p>
          <a:p>
            <a:r>
              <a:rPr lang="ja-JP" altLang="en-US" sz="2215" dirty="0">
                <a:solidFill>
                  <a:srgbClr val="050505"/>
                </a:solidFill>
                <a:latin typeface="Segoe UI Historic" panose="020B0502040204020203" pitchFamily="34" charset="0"/>
              </a:rPr>
              <a:t>・種苗</a:t>
            </a:r>
            <a:endParaRPr lang="en-US" altLang="ja-JP" sz="2215" dirty="0">
              <a:solidFill>
                <a:srgbClr val="050505"/>
              </a:solidFill>
              <a:latin typeface="Segoe UI Historic" panose="020B0502040204020203" pitchFamily="34" charset="0"/>
            </a:endParaRPr>
          </a:p>
          <a:p>
            <a:r>
              <a:rPr lang="ja-JP" altLang="en-US" sz="2215" dirty="0">
                <a:solidFill>
                  <a:srgbClr val="050505"/>
                </a:solidFill>
                <a:latin typeface="Segoe UI Historic" panose="020B0502040204020203" pitchFamily="34" charset="0"/>
              </a:rPr>
              <a:t>・肥料</a:t>
            </a:r>
            <a:endParaRPr lang="en-US" altLang="ja-JP" sz="2215" dirty="0">
              <a:solidFill>
                <a:srgbClr val="050505"/>
              </a:solidFill>
              <a:latin typeface="Segoe UI Historic" panose="020B0502040204020203" pitchFamily="34" charset="0"/>
            </a:endParaRPr>
          </a:p>
          <a:p>
            <a:r>
              <a:rPr lang="ja-JP" altLang="en-US" sz="2215" dirty="0">
                <a:solidFill>
                  <a:srgbClr val="050505"/>
                </a:solidFill>
                <a:latin typeface="Segoe UI Historic" panose="020B0502040204020203" pitchFamily="34" charset="0"/>
              </a:rPr>
              <a:t>・薬品</a:t>
            </a:r>
            <a:endParaRPr lang="en-US" altLang="ja-JP" sz="2215" dirty="0">
              <a:solidFill>
                <a:srgbClr val="050505"/>
              </a:solidFill>
              <a:latin typeface="Segoe UI Historic" panose="020B0502040204020203" pitchFamily="34" charset="0"/>
            </a:endParaRPr>
          </a:p>
          <a:p>
            <a:r>
              <a:rPr lang="ja-JP" altLang="en-US" sz="2215" dirty="0">
                <a:solidFill>
                  <a:srgbClr val="050505"/>
                </a:solidFill>
                <a:latin typeface="Segoe UI Historic" panose="020B0502040204020203" pitchFamily="34" charset="0"/>
              </a:rPr>
              <a:t>・資材　</a:t>
            </a:r>
            <a:endParaRPr lang="en-US" altLang="ja-JP" sz="2215" dirty="0">
              <a:solidFill>
                <a:srgbClr val="050505"/>
              </a:solidFill>
              <a:latin typeface="Segoe UI Historic" panose="020B0502040204020203" pitchFamily="34" charset="0"/>
            </a:endParaRPr>
          </a:p>
          <a:p>
            <a:r>
              <a:rPr lang="ja-JP" altLang="en-US" sz="2585" dirty="0">
                <a:solidFill>
                  <a:srgbClr val="050505"/>
                </a:solidFill>
                <a:latin typeface="Segoe UI Historic" panose="020B0502040204020203" pitchFamily="34" charset="0"/>
              </a:rPr>
              <a:t>も</a:t>
            </a:r>
            <a:r>
              <a:rPr lang="en-US" altLang="ja-JP" sz="2585" dirty="0">
                <a:solidFill>
                  <a:srgbClr val="005BAB"/>
                </a:solidFill>
                <a:latin typeface="Segoe UI Historic" panose="020B0502040204020203" pitchFamily="34" charset="0"/>
              </a:rPr>
              <a:t>SNS</a:t>
            </a:r>
            <a:r>
              <a:rPr lang="ja-JP" altLang="en-US" sz="2585" dirty="0">
                <a:solidFill>
                  <a:srgbClr val="005BAB"/>
                </a:solidFill>
                <a:latin typeface="Segoe UI Historic" panose="020B0502040204020203" pitchFamily="34" charset="0"/>
              </a:rPr>
              <a:t>販売</a:t>
            </a:r>
            <a:r>
              <a:rPr lang="ja-JP" altLang="en-US" sz="2585" dirty="0">
                <a:solidFill>
                  <a:srgbClr val="050505"/>
                </a:solidFill>
                <a:latin typeface="Segoe UI Historic" panose="020B0502040204020203" pitchFamily="34" charset="0"/>
              </a:rPr>
              <a:t>可能</a:t>
            </a:r>
            <a:endParaRPr lang="en-US" altLang="ja-JP" sz="2585" dirty="0">
              <a:solidFill>
                <a:srgbClr val="050505"/>
              </a:solidFill>
              <a:latin typeface="Segoe UI Historic" panose="020B0502040204020203" pitchFamily="34" charset="0"/>
            </a:endParaRPr>
          </a:p>
          <a:p>
            <a:r>
              <a:rPr lang="ja-JP" altLang="en-US" sz="2585" dirty="0">
                <a:solidFill>
                  <a:srgbClr val="050505"/>
                </a:solidFill>
                <a:latin typeface="Segoe UI Historic" panose="020B0502040204020203" pitchFamily="34" charset="0"/>
              </a:rPr>
              <a:t>　↓</a:t>
            </a:r>
            <a:endParaRPr lang="en-US" altLang="ja-JP" sz="2585" dirty="0">
              <a:solidFill>
                <a:srgbClr val="050505"/>
              </a:solidFill>
              <a:latin typeface="Segoe UI Historic" panose="020B0502040204020203" pitchFamily="34" charset="0"/>
            </a:endParaRPr>
          </a:p>
          <a:p>
            <a:r>
              <a:rPr lang="ja-JP" altLang="en-US" sz="2585" dirty="0">
                <a:solidFill>
                  <a:srgbClr val="050505"/>
                </a:solidFill>
                <a:latin typeface="Segoe UI Historic" panose="020B0502040204020203" pitchFamily="34" charset="0"/>
              </a:rPr>
              <a:t>各購入データも</a:t>
            </a:r>
            <a:endParaRPr lang="en-US" altLang="ja-JP" sz="2585" dirty="0">
              <a:solidFill>
                <a:srgbClr val="050505"/>
              </a:solidFill>
              <a:latin typeface="Segoe UI Historic" panose="020B0502040204020203" pitchFamily="34" charset="0"/>
            </a:endParaRPr>
          </a:p>
          <a:p>
            <a:r>
              <a:rPr lang="ja-JP" altLang="en-US" sz="2585" b="1" dirty="0">
                <a:solidFill>
                  <a:srgbClr val="005BAB"/>
                </a:solidFill>
                <a:latin typeface="Segoe UI Historic" panose="020B0502040204020203" pitchFamily="34" charset="0"/>
              </a:rPr>
              <a:t>配信最適化</a:t>
            </a:r>
            <a:r>
              <a:rPr lang="ja-JP" altLang="en-US" sz="2585" dirty="0">
                <a:solidFill>
                  <a:srgbClr val="050505"/>
                </a:solidFill>
                <a:latin typeface="Segoe UI Historic" panose="020B0502040204020203" pitchFamily="34" charset="0"/>
              </a:rPr>
              <a:t>に</a:t>
            </a:r>
            <a:endParaRPr lang="en-US" altLang="ja-JP" sz="2585" dirty="0">
              <a:solidFill>
                <a:srgbClr val="050505"/>
              </a:solidFill>
              <a:latin typeface="Segoe UI Historic" panose="020B0502040204020203" pitchFamily="34" charset="0"/>
            </a:endParaRPr>
          </a:p>
          <a:p>
            <a:r>
              <a:rPr lang="ja-JP" altLang="en-US" sz="2585" dirty="0">
                <a:solidFill>
                  <a:srgbClr val="050505"/>
                </a:solidFill>
                <a:latin typeface="Segoe UI Historic" panose="020B0502040204020203" pitchFamily="34" charset="0"/>
              </a:rPr>
              <a:t>活用される</a:t>
            </a:r>
            <a:endParaRPr lang="en-US" altLang="ja-JP" sz="1662" dirty="0">
              <a:solidFill>
                <a:srgbClr val="050505"/>
              </a:solidFill>
              <a:latin typeface="Segoe UI Historic" panose="020B0502040204020203" pitchFamily="34" charset="0"/>
            </a:endParaRPr>
          </a:p>
        </p:txBody>
      </p:sp>
    </p:spTree>
    <p:extLst>
      <p:ext uri="{BB962C8B-B14F-4D97-AF65-F5344CB8AC3E}">
        <p14:creationId xmlns:p14="http://schemas.microsoft.com/office/powerpoint/2010/main" val="40858414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グラフの画像">
            <a:extLst>
              <a:ext uri="{FF2B5EF4-FFF2-40B4-BE49-F238E27FC236}">
                <a16:creationId xmlns:a16="http://schemas.microsoft.com/office/drawing/2014/main" id="{FBEF78E8-6231-46BE-B21B-317C324876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485" y="1753088"/>
            <a:ext cx="5799507" cy="4020039"/>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6A33F8FF-5C6C-47B9-A862-BBED86AA71C1}"/>
              </a:ext>
            </a:extLst>
          </p:cNvPr>
          <p:cNvSpPr/>
          <p:nvPr/>
        </p:nvSpPr>
        <p:spPr>
          <a:xfrm>
            <a:off x="600708" y="559598"/>
            <a:ext cx="7942583" cy="603691"/>
          </a:xfrm>
          <a:prstGeom prst="rect">
            <a:avLst/>
          </a:prstGeom>
        </p:spPr>
        <p:txBody>
          <a:bodyPr wrap="square">
            <a:spAutoFit/>
          </a:bodyPr>
          <a:lstStyle/>
          <a:p>
            <a:pPr defTabSz="685817"/>
            <a:r>
              <a:rPr kumimoji="1" lang="ja-JP" altLang="en-US" sz="3323" b="1" dirty="0">
                <a:solidFill>
                  <a:prstClr val="black"/>
                </a:solidFill>
                <a:latin typeface="+mj-ea"/>
                <a:ea typeface="+mj-ea"/>
              </a:rPr>
              <a:t>③伸びるネット通販　＋　地域産品</a:t>
            </a:r>
            <a:endParaRPr kumimoji="1" lang="ja-JP" altLang="en-US" sz="3323" dirty="0">
              <a:solidFill>
                <a:prstClr val="black"/>
              </a:solidFill>
              <a:latin typeface="+mj-ea"/>
              <a:ea typeface="+mj-ea"/>
            </a:endParaRPr>
          </a:p>
        </p:txBody>
      </p:sp>
      <p:sp>
        <p:nvSpPr>
          <p:cNvPr id="4" name="正方形/長方形 3">
            <a:extLst>
              <a:ext uri="{FF2B5EF4-FFF2-40B4-BE49-F238E27FC236}">
                <a16:creationId xmlns:a16="http://schemas.microsoft.com/office/drawing/2014/main" id="{A43E8E30-959E-4AEC-A5B1-7763953AF97E}"/>
              </a:ext>
            </a:extLst>
          </p:cNvPr>
          <p:cNvSpPr/>
          <p:nvPr/>
        </p:nvSpPr>
        <p:spPr>
          <a:xfrm>
            <a:off x="7482255" y="4958566"/>
            <a:ext cx="1250663" cy="348109"/>
          </a:xfrm>
          <a:prstGeom prst="rect">
            <a:avLst/>
          </a:prstGeom>
        </p:spPr>
        <p:txBody>
          <a:bodyPr wrap="none">
            <a:spAutoFit/>
          </a:bodyPr>
          <a:lstStyle/>
          <a:p>
            <a:r>
              <a:rPr lang="ja-JP" altLang="en-US" sz="1662" dirty="0"/>
              <a:t>経産省資料</a:t>
            </a:r>
          </a:p>
        </p:txBody>
      </p:sp>
      <p:sp>
        <p:nvSpPr>
          <p:cNvPr id="2" name="スライド番号プレースホルダー 1">
            <a:extLst>
              <a:ext uri="{FF2B5EF4-FFF2-40B4-BE49-F238E27FC236}">
                <a16:creationId xmlns:a16="http://schemas.microsoft.com/office/drawing/2014/main" id="{A4535DEF-451E-45AE-852D-B509165D028A}"/>
              </a:ext>
            </a:extLst>
          </p:cNvPr>
          <p:cNvSpPr>
            <a:spLocks noGrp="1"/>
          </p:cNvSpPr>
          <p:nvPr>
            <p:ph type="sldNum" sz="quarter" idx="12"/>
          </p:nvPr>
        </p:nvSpPr>
        <p:spPr/>
        <p:txBody>
          <a:bodyPr/>
          <a:lstStyle/>
          <a:p>
            <a:fld id="{06EA111F-F75D-4E84-BF20-FED794C0B79C}" type="slidenum">
              <a:rPr kumimoji="1" lang="ja-JP" altLang="en-US" smtClean="0"/>
              <a:t>107</a:t>
            </a:fld>
            <a:endParaRPr kumimoji="1" lang="ja-JP" altLang="en-US" dirty="0"/>
          </a:p>
        </p:txBody>
      </p:sp>
      <p:sp>
        <p:nvSpPr>
          <p:cNvPr id="6" name="正方形/長方形 5">
            <a:extLst>
              <a:ext uri="{FF2B5EF4-FFF2-40B4-BE49-F238E27FC236}">
                <a16:creationId xmlns:a16="http://schemas.microsoft.com/office/drawing/2014/main" id="{5D4A4FF9-3143-4F43-8C28-54288F1EF338}"/>
              </a:ext>
            </a:extLst>
          </p:cNvPr>
          <p:cNvSpPr/>
          <p:nvPr/>
        </p:nvSpPr>
        <p:spPr>
          <a:xfrm>
            <a:off x="817685" y="5942483"/>
            <a:ext cx="8326315" cy="774058"/>
          </a:xfrm>
          <a:prstGeom prst="rect">
            <a:avLst/>
          </a:prstGeom>
        </p:spPr>
        <p:txBody>
          <a:bodyPr wrap="square">
            <a:spAutoFit/>
          </a:bodyPr>
          <a:lstStyle/>
          <a:p>
            <a:r>
              <a:rPr lang="ja-JP" altLang="en-US" sz="2215" dirty="0"/>
              <a:t>「</a:t>
            </a:r>
            <a:r>
              <a:rPr lang="en-US" altLang="ja-JP" sz="2215" dirty="0"/>
              <a:t>LINE</a:t>
            </a:r>
            <a:r>
              <a:rPr lang="ja-JP" altLang="en-US" sz="2215" dirty="0"/>
              <a:t>内</a:t>
            </a:r>
            <a:r>
              <a:rPr lang="en-US" altLang="ja-JP" sz="2215" dirty="0"/>
              <a:t>EC</a:t>
            </a:r>
            <a:r>
              <a:rPr lang="ja-JP" altLang="en-US" sz="2215" dirty="0"/>
              <a:t>サイトの</a:t>
            </a:r>
            <a:r>
              <a:rPr lang="en-US" altLang="ja-JP" sz="2215" dirty="0"/>
              <a:t>API</a:t>
            </a:r>
            <a:r>
              <a:rPr lang="ja-JP" altLang="en-US" sz="2215" dirty="0"/>
              <a:t>技術」をグループ内の</a:t>
            </a:r>
            <a:r>
              <a:rPr lang="en-US" altLang="ja-JP" sz="2215" dirty="0"/>
              <a:t>LINE</a:t>
            </a:r>
            <a:r>
              <a:rPr lang="ja-JP" altLang="en-US" sz="2215" dirty="0"/>
              <a:t>に展開</a:t>
            </a:r>
            <a:endParaRPr lang="en-US" altLang="ja-JP" sz="2215" dirty="0"/>
          </a:p>
          <a:p>
            <a:r>
              <a:rPr lang="ja-JP" altLang="en-US" sz="2215" dirty="0"/>
              <a:t>購入者の</a:t>
            </a:r>
            <a:r>
              <a:rPr lang="en-US" altLang="ja-JP" sz="2215" dirty="0"/>
              <a:t>LINE-ID</a:t>
            </a:r>
            <a:r>
              <a:rPr lang="ja-JP" altLang="en-US" sz="2215" dirty="0"/>
              <a:t>を連結して販売</a:t>
            </a:r>
          </a:p>
        </p:txBody>
      </p:sp>
    </p:spTree>
    <p:extLst>
      <p:ext uri="{BB962C8B-B14F-4D97-AF65-F5344CB8AC3E}">
        <p14:creationId xmlns:p14="http://schemas.microsoft.com/office/powerpoint/2010/main" val="9632808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622BF94-46B4-4675-AA0F-174DDC0F7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954" y="1354016"/>
            <a:ext cx="8330712" cy="3332285"/>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F31011DF-CD20-446D-8AE0-501D1674A6F8}"/>
              </a:ext>
            </a:extLst>
          </p:cNvPr>
          <p:cNvSpPr/>
          <p:nvPr/>
        </p:nvSpPr>
        <p:spPr>
          <a:xfrm>
            <a:off x="600708" y="559598"/>
            <a:ext cx="7942583" cy="603691"/>
          </a:xfrm>
          <a:prstGeom prst="rect">
            <a:avLst/>
          </a:prstGeom>
        </p:spPr>
        <p:txBody>
          <a:bodyPr wrap="square">
            <a:spAutoFit/>
          </a:bodyPr>
          <a:lstStyle/>
          <a:p>
            <a:pPr defTabSz="685817"/>
            <a:r>
              <a:rPr kumimoji="1" lang="ja-JP" altLang="en-US" sz="3323" b="1" dirty="0">
                <a:solidFill>
                  <a:prstClr val="black"/>
                </a:solidFill>
                <a:latin typeface="+mj-ea"/>
                <a:ea typeface="+mj-ea"/>
              </a:rPr>
              <a:t>④伸びる</a:t>
            </a:r>
            <a:r>
              <a:rPr kumimoji="1" lang="en-US" altLang="ja-JP" sz="3323" b="1" dirty="0">
                <a:solidFill>
                  <a:prstClr val="black"/>
                </a:solidFill>
                <a:latin typeface="+mj-ea"/>
                <a:ea typeface="+mj-ea"/>
              </a:rPr>
              <a:t>DX</a:t>
            </a:r>
            <a:r>
              <a:rPr kumimoji="1" lang="ja-JP" altLang="en-US" sz="3323" b="1" dirty="0">
                <a:solidFill>
                  <a:prstClr val="black"/>
                </a:solidFill>
                <a:latin typeface="+mj-ea"/>
                <a:ea typeface="+mj-ea"/>
              </a:rPr>
              <a:t>市場と二極化</a:t>
            </a:r>
            <a:endParaRPr kumimoji="1" lang="ja-JP" altLang="en-US" sz="3323" dirty="0">
              <a:solidFill>
                <a:prstClr val="black"/>
              </a:solidFill>
              <a:latin typeface="+mj-ea"/>
              <a:ea typeface="+mj-ea"/>
            </a:endParaRPr>
          </a:p>
        </p:txBody>
      </p:sp>
      <p:sp>
        <p:nvSpPr>
          <p:cNvPr id="4" name="正方形/長方形 3">
            <a:extLst>
              <a:ext uri="{FF2B5EF4-FFF2-40B4-BE49-F238E27FC236}">
                <a16:creationId xmlns:a16="http://schemas.microsoft.com/office/drawing/2014/main" id="{4A77A636-54D9-4A3C-A845-5A6107D70B06}"/>
              </a:ext>
            </a:extLst>
          </p:cNvPr>
          <p:cNvSpPr/>
          <p:nvPr/>
        </p:nvSpPr>
        <p:spPr>
          <a:xfrm>
            <a:off x="1142657" y="5205678"/>
            <a:ext cx="6827510" cy="1436932"/>
          </a:xfrm>
          <a:prstGeom prst="rect">
            <a:avLst/>
          </a:prstGeom>
        </p:spPr>
        <p:txBody>
          <a:bodyPr wrap="none">
            <a:spAutoFit/>
          </a:bodyPr>
          <a:lstStyle/>
          <a:p>
            <a:r>
              <a:rPr lang="en-US" altLang="ja-JP" sz="1846" dirty="0"/>
              <a:t>DX</a:t>
            </a:r>
            <a:r>
              <a:rPr lang="ja-JP" altLang="en-US" sz="1846" dirty="0"/>
              <a:t>化に遅れた既存企業が衰退し、新興企業が急成長。</a:t>
            </a:r>
            <a:endParaRPr lang="en-US" altLang="ja-JP" sz="1846" dirty="0"/>
          </a:p>
          <a:p>
            <a:r>
              <a:rPr lang="ja-JP" altLang="en-US" sz="1846" dirty="0"/>
              <a:t>一方、技術革新についていき、生き残る既存企業との二極化。</a:t>
            </a:r>
            <a:endParaRPr lang="en-US" altLang="ja-JP" sz="1846" dirty="0"/>
          </a:p>
          <a:p>
            <a:endParaRPr lang="en-US" altLang="ja-JP" sz="1846" dirty="0"/>
          </a:p>
          <a:p>
            <a:r>
              <a:rPr lang="ja-JP" altLang="en-US" sz="3200" dirty="0">
                <a:solidFill>
                  <a:srgbClr val="FF0000"/>
                </a:solidFill>
              </a:rPr>
              <a:t>顧客名簿を</a:t>
            </a:r>
            <a:r>
              <a:rPr lang="en-US" altLang="ja-JP" sz="3200" dirty="0">
                <a:solidFill>
                  <a:srgbClr val="FF0000"/>
                </a:solidFill>
              </a:rPr>
              <a:t>SNS</a:t>
            </a:r>
            <a:r>
              <a:rPr lang="ja-JP" altLang="en-US" sz="3200" dirty="0">
                <a:solidFill>
                  <a:srgbClr val="FF0000"/>
                </a:solidFill>
              </a:rPr>
              <a:t>と紐づける</a:t>
            </a:r>
            <a:endParaRPr lang="en-US" altLang="ja-JP" sz="3200" dirty="0">
              <a:solidFill>
                <a:srgbClr val="FF0000"/>
              </a:solidFill>
            </a:endParaRPr>
          </a:p>
        </p:txBody>
      </p:sp>
      <p:sp>
        <p:nvSpPr>
          <p:cNvPr id="2" name="スライド番号プレースホルダー 1">
            <a:extLst>
              <a:ext uri="{FF2B5EF4-FFF2-40B4-BE49-F238E27FC236}">
                <a16:creationId xmlns:a16="http://schemas.microsoft.com/office/drawing/2014/main" id="{DE9A8929-D0CB-4387-8965-9E4CECB64814}"/>
              </a:ext>
            </a:extLst>
          </p:cNvPr>
          <p:cNvSpPr>
            <a:spLocks noGrp="1"/>
          </p:cNvSpPr>
          <p:nvPr>
            <p:ph type="sldNum" sz="quarter" idx="12"/>
          </p:nvPr>
        </p:nvSpPr>
        <p:spPr/>
        <p:txBody>
          <a:bodyPr/>
          <a:lstStyle/>
          <a:p>
            <a:fld id="{06EA111F-F75D-4E84-BF20-FED794C0B79C}" type="slidenum">
              <a:rPr kumimoji="1" lang="ja-JP" altLang="en-US" smtClean="0"/>
              <a:t>108</a:t>
            </a:fld>
            <a:endParaRPr kumimoji="1" lang="ja-JP" altLang="en-US"/>
          </a:p>
        </p:txBody>
      </p:sp>
    </p:spTree>
    <p:extLst>
      <p:ext uri="{BB962C8B-B14F-4D97-AF65-F5344CB8AC3E}">
        <p14:creationId xmlns:p14="http://schemas.microsoft.com/office/powerpoint/2010/main" val="30296248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82AB90-E4D2-4034-9B8E-7565C2BC37E0}"/>
              </a:ext>
            </a:extLst>
          </p:cNvPr>
          <p:cNvSpPr txBox="1">
            <a:spLocks/>
          </p:cNvSpPr>
          <p:nvPr/>
        </p:nvSpPr>
        <p:spPr>
          <a:xfrm>
            <a:off x="1127017" y="1027843"/>
            <a:ext cx="7497030" cy="4243404"/>
          </a:xfrm>
          <a:prstGeom prst="rect">
            <a:avLst/>
          </a:prstGeom>
          <a:noFill/>
        </p:spPr>
        <p:txBody>
          <a:bodyPr>
            <a:normAutofit fontScale="975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a:t>
            </a:r>
            <a:r>
              <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第１０章</a:t>
            </a:r>
            <a:r>
              <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lang="en-US" altLang="ja-JP" sz="4900" dirty="0">
              <a:solidFill>
                <a:srgbClr val="212121"/>
              </a:solidFill>
              <a:latin typeface="BIZ UDPゴシック" panose="020B0400000000000000" pitchFamily="50" charset="-128"/>
              <a:ea typeface="BIZ UDPゴシック" panose="020B0400000000000000" pitchFamily="50" charset="-128"/>
            </a:endParaRPr>
          </a:p>
          <a:p>
            <a:pPr marL="0" marR="0" lvl="0" indent="0" algn="ctr" defTabSz="685800" rtl="0" eaLnBrk="1" fontAlgn="auto" latinLnBrk="0" hangingPunct="1">
              <a:lnSpc>
                <a:spcPct val="90000"/>
              </a:lnSpc>
              <a:spcBef>
                <a:spcPct val="0"/>
              </a:spcBef>
              <a:spcAft>
                <a:spcPts val="0"/>
              </a:spcAft>
              <a:buClrTx/>
              <a:buSzTx/>
              <a:buFontTx/>
              <a:buNone/>
              <a:tabLst/>
              <a:defRPr/>
            </a:pPr>
            <a:r>
              <a:rPr lang="ja-JP" altLang="en-US" sz="4900" dirty="0">
                <a:solidFill>
                  <a:srgbClr val="212121"/>
                </a:solidFill>
                <a:latin typeface="BIZ UDPゴシック" panose="020B0400000000000000" pitchFamily="50" charset="-128"/>
                <a:ea typeface="BIZ UDPゴシック" panose="020B0400000000000000" pitchFamily="50" charset="-128"/>
              </a:rPr>
              <a:t>参考資料</a:t>
            </a:r>
            <a:endParaRPr kumimoji="1" lang="ja-JP" altLang="en-US" sz="41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p:txBody>
      </p:sp>
      <p:sp>
        <p:nvSpPr>
          <p:cNvPr id="3" name="スライド番号プレースホルダー 2">
            <a:extLst>
              <a:ext uri="{FF2B5EF4-FFF2-40B4-BE49-F238E27FC236}">
                <a16:creationId xmlns:a16="http://schemas.microsoft.com/office/drawing/2014/main" id="{8B1A79EC-A628-4FBE-BBAA-D2C8BDB251B9}"/>
              </a:ext>
            </a:extLst>
          </p:cNvPr>
          <p:cNvSpPr>
            <a:spLocks noGrp="1"/>
          </p:cNvSpPr>
          <p:nvPr>
            <p:ph type="sldNum" sz="quarter" idx="12"/>
          </p:nvPr>
        </p:nvSpPr>
        <p:spPr/>
        <p:txBody>
          <a:bodyPr/>
          <a:lstStyle/>
          <a:p>
            <a:fld id="{2CA21C09-55AC-4719-BB36-E07DD41E6FFE}" type="slidenum">
              <a:rPr kumimoji="1" lang="ja-JP" altLang="en-US" smtClean="0"/>
              <a:t>109</a:t>
            </a:fld>
            <a:endParaRPr kumimoji="1" lang="ja-JP" altLang="en-US"/>
          </a:p>
        </p:txBody>
      </p:sp>
    </p:spTree>
    <p:extLst>
      <p:ext uri="{BB962C8B-B14F-4D97-AF65-F5344CB8AC3E}">
        <p14:creationId xmlns:p14="http://schemas.microsoft.com/office/powerpoint/2010/main" val="2519378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68006" y="271410"/>
            <a:ext cx="8244536" cy="786414"/>
          </a:xfrm>
          <a:noFill/>
        </p:spPr>
        <p:txBody>
          <a:bodyPr>
            <a:noAutofit/>
          </a:bodyPr>
          <a:lstStyle/>
          <a:p>
            <a:r>
              <a:rPr lang="ja-JP" altLang="en-US" sz="2954" b="1" dirty="0">
                <a:latin typeface="+mj-ea"/>
              </a:rPr>
              <a:t>特に若い世代は</a:t>
            </a:r>
            <a:br>
              <a:rPr lang="en-US" altLang="ja-JP" sz="2954" b="1" dirty="0">
                <a:latin typeface="+mj-ea"/>
              </a:rPr>
            </a:br>
            <a:r>
              <a:rPr lang="ja-JP" altLang="en-US" sz="2954" b="1" dirty="0">
                <a:latin typeface="+mj-ea"/>
              </a:rPr>
              <a:t>「</a:t>
            </a:r>
            <a:r>
              <a:rPr lang="en-US" altLang="ja-JP" sz="3323" b="1" dirty="0">
                <a:latin typeface="+mj-ea"/>
              </a:rPr>
              <a:t>HP</a:t>
            </a:r>
            <a:r>
              <a:rPr lang="ja-JP" altLang="en-US" sz="3323" b="1" dirty="0">
                <a:latin typeface="+mj-ea"/>
              </a:rPr>
              <a:t>・</a:t>
            </a:r>
            <a:r>
              <a:rPr lang="ja-JP" altLang="en-US" sz="2954" b="1" dirty="0">
                <a:latin typeface="+mj-ea"/>
              </a:rPr>
              <a:t>メール」より「</a:t>
            </a:r>
            <a:r>
              <a:rPr lang="en-US" altLang="ja-JP" sz="3323" b="1" dirty="0">
                <a:latin typeface="+mj-ea"/>
              </a:rPr>
              <a:t>SNS</a:t>
            </a:r>
            <a:r>
              <a:rPr lang="ja-JP" altLang="en-US" sz="2954" b="1" dirty="0">
                <a:latin typeface="+mj-ea"/>
              </a:rPr>
              <a:t>」</a:t>
            </a:r>
          </a:p>
        </p:txBody>
      </p:sp>
      <p:sp>
        <p:nvSpPr>
          <p:cNvPr id="10" name="スライド番号プレースホルダー 9"/>
          <p:cNvSpPr>
            <a:spLocks noGrp="1"/>
          </p:cNvSpPr>
          <p:nvPr>
            <p:ph type="sldNum" sz="quarter" idx="12"/>
          </p:nvPr>
        </p:nvSpPr>
        <p:spPr>
          <a:xfrm>
            <a:off x="6874736" y="6171581"/>
            <a:ext cx="2057400" cy="337038"/>
          </a:xfrm>
        </p:spPr>
        <p:txBody>
          <a:bodyPr/>
          <a:lstStyle/>
          <a:p>
            <a:fld id="{3AE40C86-1859-4BA1-9051-5987C3978538}" type="slidenum">
              <a:rPr kumimoji="1" lang="ja-JP" altLang="en-US" smtClean="0"/>
              <a:t>11</a:t>
            </a:fld>
            <a:endParaRPr kumimoji="1" lang="ja-JP" altLang="en-US" dirty="0"/>
          </a:p>
        </p:txBody>
      </p:sp>
      <p:graphicFrame>
        <p:nvGraphicFramePr>
          <p:cNvPr id="4" name="グラフ 3"/>
          <p:cNvGraphicFramePr>
            <a:graphicFrameLocks/>
          </p:cNvGraphicFramePr>
          <p:nvPr>
            <p:extLst>
              <p:ext uri="{D42A27DB-BD31-4B8C-83A1-F6EECF244321}">
                <p14:modId xmlns:p14="http://schemas.microsoft.com/office/powerpoint/2010/main" val="2633415109"/>
              </p:ext>
            </p:extLst>
          </p:nvPr>
        </p:nvGraphicFramePr>
        <p:xfrm>
          <a:off x="873116" y="1662850"/>
          <a:ext cx="7668903" cy="4508731"/>
        </p:xfrm>
        <a:graphic>
          <a:graphicData uri="http://schemas.openxmlformats.org/drawingml/2006/chart">
            <c:chart xmlns:c="http://schemas.openxmlformats.org/drawingml/2006/chart" xmlns:r="http://schemas.openxmlformats.org/officeDocument/2006/relationships" r:id="rId2"/>
          </a:graphicData>
        </a:graphic>
      </p:graphicFrame>
      <p:sp>
        <p:nvSpPr>
          <p:cNvPr id="5" name="テキスト ボックス 4"/>
          <p:cNvSpPr txBox="1"/>
          <p:nvPr/>
        </p:nvSpPr>
        <p:spPr>
          <a:xfrm>
            <a:off x="7330972" y="2738214"/>
            <a:ext cx="1498864" cy="660437"/>
          </a:xfrm>
          <a:prstGeom prst="rect">
            <a:avLst/>
          </a:prstGeom>
          <a:noFill/>
        </p:spPr>
        <p:txBody>
          <a:bodyPr wrap="square" rtlCol="0">
            <a:spAutoFit/>
          </a:bodyPr>
          <a:lstStyle/>
          <a:p>
            <a:pPr algn="ctr" defTabSz="844083">
              <a:defRPr/>
            </a:pPr>
            <a:r>
              <a:rPr kumimoji="1" lang="ja-JP" altLang="en-US" sz="1846" dirty="0">
                <a:latin typeface="UD デジタル 教科書体 NP-B" panose="02020700000000000000" pitchFamily="18" charset="-128"/>
                <a:ea typeface="UD デジタル 教科書体 NP-B" panose="02020700000000000000" pitchFamily="18" charset="-128"/>
              </a:rPr>
              <a:t>ＳＮＳ　</a:t>
            </a:r>
            <a:r>
              <a:rPr kumimoji="1" lang="en-US" altLang="ja-JP" sz="1846" dirty="0">
                <a:solidFill>
                  <a:prstClr val="black"/>
                </a:solidFill>
                <a:latin typeface="UD デジタル 教科書体 NP-B" panose="02020700000000000000" pitchFamily="18" charset="-128"/>
                <a:ea typeface="UD デジタル 教科書体 NP-B" panose="02020700000000000000" pitchFamily="18" charset="-128"/>
              </a:rPr>
              <a:t>58.9</a:t>
            </a:r>
            <a:r>
              <a:rPr kumimoji="1" lang="ja-JP" altLang="en-US" sz="1662" dirty="0">
                <a:solidFill>
                  <a:prstClr val="black"/>
                </a:solidFill>
                <a:latin typeface="UD デジタル 教科書体 NP-B" panose="02020700000000000000" pitchFamily="18" charset="-128"/>
                <a:ea typeface="UD デジタル 教科書体 NP-B" panose="02020700000000000000" pitchFamily="18" charset="-128"/>
              </a:rPr>
              <a:t>分</a:t>
            </a:r>
          </a:p>
        </p:txBody>
      </p:sp>
      <p:sp>
        <p:nvSpPr>
          <p:cNvPr id="6" name="テキスト ボックス 5"/>
          <p:cNvSpPr txBox="1"/>
          <p:nvPr/>
        </p:nvSpPr>
        <p:spPr>
          <a:xfrm>
            <a:off x="7433272" y="4371386"/>
            <a:ext cx="1402108" cy="632161"/>
          </a:xfrm>
          <a:prstGeom prst="rect">
            <a:avLst/>
          </a:prstGeom>
          <a:noFill/>
        </p:spPr>
        <p:txBody>
          <a:bodyPr wrap="square" rtlCol="0">
            <a:spAutoFit/>
          </a:bodyPr>
          <a:lstStyle/>
          <a:p>
            <a:pPr algn="ctr" defTabSz="844083">
              <a:defRPr/>
            </a:pPr>
            <a:r>
              <a:rPr kumimoji="1" lang="ja-JP" altLang="en-US" sz="1662" dirty="0">
                <a:solidFill>
                  <a:prstClr val="black"/>
                </a:solidFill>
                <a:latin typeface="UD デジタル 教科書体 NP-B" panose="02020700000000000000" pitchFamily="18" charset="-128"/>
                <a:ea typeface="UD デジタル 教科書体 NP-B" panose="02020700000000000000" pitchFamily="18" charset="-128"/>
              </a:rPr>
              <a:t>メール　</a:t>
            </a:r>
            <a:r>
              <a:rPr kumimoji="1" lang="en-US" altLang="ja-JP" sz="1846" dirty="0">
                <a:solidFill>
                  <a:prstClr val="black"/>
                </a:solidFill>
                <a:latin typeface="UD デジタル 教科書体 NP-B" panose="02020700000000000000" pitchFamily="18" charset="-128"/>
                <a:ea typeface="UD デジタル 教科書体 NP-B" panose="02020700000000000000" pitchFamily="18" charset="-128"/>
              </a:rPr>
              <a:t>20.2</a:t>
            </a:r>
            <a:r>
              <a:rPr kumimoji="1" lang="ja-JP" altLang="en-US" sz="1662" dirty="0">
                <a:solidFill>
                  <a:prstClr val="black"/>
                </a:solidFill>
                <a:latin typeface="UD デジタル 教科書体 NP-B" panose="02020700000000000000" pitchFamily="18" charset="-128"/>
                <a:ea typeface="UD デジタル 教科書体 NP-B" panose="02020700000000000000" pitchFamily="18" charset="-128"/>
              </a:rPr>
              <a:t>分</a:t>
            </a:r>
          </a:p>
        </p:txBody>
      </p:sp>
      <p:sp>
        <p:nvSpPr>
          <p:cNvPr id="7" name="テキスト ボックス 6"/>
          <p:cNvSpPr txBox="1"/>
          <p:nvPr/>
        </p:nvSpPr>
        <p:spPr>
          <a:xfrm>
            <a:off x="6413359" y="5280684"/>
            <a:ext cx="2039825" cy="632161"/>
          </a:xfrm>
          <a:prstGeom prst="rect">
            <a:avLst/>
          </a:prstGeom>
          <a:noFill/>
        </p:spPr>
        <p:txBody>
          <a:bodyPr wrap="square" rtlCol="0">
            <a:spAutoFit/>
          </a:bodyPr>
          <a:lstStyle/>
          <a:p>
            <a:pPr algn="ctr" defTabSz="844083">
              <a:defRPr/>
            </a:pPr>
            <a:r>
              <a:rPr kumimoji="1" lang="ja-JP" altLang="en-US" sz="1662" dirty="0">
                <a:solidFill>
                  <a:prstClr val="black"/>
                </a:solidFill>
                <a:latin typeface="UD デジタル 教科書体 NP-B" panose="02020700000000000000" pitchFamily="18" charset="-128"/>
                <a:ea typeface="UD デジタル 教科書体 NP-B" panose="02020700000000000000" pitchFamily="18" charset="-128"/>
              </a:rPr>
              <a:t>ウェブ・ブラウザ　</a:t>
            </a:r>
            <a:r>
              <a:rPr kumimoji="1" lang="en-US" altLang="ja-JP" sz="1846" dirty="0">
                <a:solidFill>
                  <a:prstClr val="black"/>
                </a:solidFill>
                <a:latin typeface="UD デジタル 教科書体 NP-B" panose="02020700000000000000" pitchFamily="18" charset="-128"/>
                <a:ea typeface="UD デジタル 教科書体 NP-B" panose="02020700000000000000" pitchFamily="18" charset="-128"/>
              </a:rPr>
              <a:t>12.1</a:t>
            </a:r>
            <a:r>
              <a:rPr kumimoji="1" lang="ja-JP" altLang="en-US" sz="1662" dirty="0">
                <a:solidFill>
                  <a:prstClr val="black"/>
                </a:solidFill>
                <a:latin typeface="UD デジタル 教科書体 NP-B" panose="02020700000000000000" pitchFamily="18" charset="-128"/>
                <a:ea typeface="UD デジタル 教科書体 NP-B" panose="02020700000000000000" pitchFamily="18" charset="-128"/>
              </a:rPr>
              <a:t>分</a:t>
            </a:r>
          </a:p>
        </p:txBody>
      </p:sp>
      <p:sp>
        <p:nvSpPr>
          <p:cNvPr id="3" name="正方形/長方形 2"/>
          <p:cNvSpPr/>
          <p:nvPr/>
        </p:nvSpPr>
        <p:spPr>
          <a:xfrm>
            <a:off x="3053402" y="6340100"/>
            <a:ext cx="5559146" cy="411972"/>
          </a:xfrm>
          <a:prstGeom prst="rect">
            <a:avLst/>
          </a:prstGeom>
        </p:spPr>
        <p:txBody>
          <a:bodyPr wrap="square">
            <a:spAutoFit/>
          </a:bodyPr>
          <a:lstStyle/>
          <a:p>
            <a:r>
              <a:rPr lang="ja-JP" altLang="en-US" sz="1108" b="1" dirty="0">
                <a:latin typeface="メイリオ" panose="020B0604030504040204" pitchFamily="50" charset="-128"/>
                <a:ea typeface="メイリオ" panose="020B0604030504040204" pitchFamily="50" charset="-128"/>
              </a:rPr>
              <a:t>総務省</a:t>
            </a:r>
            <a:r>
              <a:rPr lang="ja-JP" altLang="en-US" sz="1015" dirty="0">
                <a:latin typeface="メイリオ" panose="020B0604030504040204" pitchFamily="50" charset="-128"/>
                <a:ea typeface="メイリオ" panose="020B0604030504040204" pitchFamily="50" charset="-128"/>
              </a:rPr>
              <a:t>「情報通信メディアの利用時間と情報行動に関する調査　</a:t>
            </a:r>
            <a:r>
              <a:rPr lang="en-US" altLang="ja-JP" sz="1015" dirty="0">
                <a:latin typeface="メイリオ" panose="020B0604030504040204" pitchFamily="50" charset="-128"/>
                <a:ea typeface="メイリオ" panose="020B0604030504040204" pitchFamily="50" charset="-128"/>
              </a:rPr>
              <a:t>(</a:t>
            </a:r>
            <a:r>
              <a:rPr lang="ja-JP" altLang="en-US" sz="1015" dirty="0">
                <a:latin typeface="メイリオ" panose="020B0604030504040204" pitchFamily="50" charset="-128"/>
                <a:ea typeface="メイリオ" panose="020B0604030504040204" pitchFamily="50" charset="-128"/>
              </a:rPr>
              <a:t>平成</a:t>
            </a:r>
            <a:r>
              <a:rPr lang="en-US" altLang="ja-JP" sz="1015" dirty="0">
                <a:latin typeface="メイリオ" panose="020B0604030504040204" pitchFamily="50" charset="-128"/>
                <a:ea typeface="メイリオ" panose="020B0604030504040204" pitchFamily="50" charset="-128"/>
              </a:rPr>
              <a:t>26</a:t>
            </a:r>
            <a:r>
              <a:rPr lang="ja-JP" altLang="en-US" sz="1015" dirty="0">
                <a:latin typeface="メイリオ" panose="020B0604030504040204" pitchFamily="50" charset="-128"/>
                <a:ea typeface="メイリオ" panose="020B0604030504040204" pitchFamily="50" charset="-128"/>
              </a:rPr>
              <a:t>年～</a:t>
            </a:r>
            <a:r>
              <a:rPr lang="en-US" altLang="ja-JP" sz="1015" dirty="0">
                <a:latin typeface="メイリオ" panose="020B0604030504040204" pitchFamily="50" charset="-128"/>
                <a:ea typeface="メイリオ" panose="020B0604030504040204" pitchFamily="50" charset="-128"/>
              </a:rPr>
              <a:t>30</a:t>
            </a:r>
            <a:r>
              <a:rPr lang="ja-JP" altLang="en-US" sz="1015" dirty="0">
                <a:latin typeface="メイリオ" panose="020B0604030504040204" pitchFamily="50" charset="-128"/>
                <a:ea typeface="メイリオ" panose="020B0604030504040204" pitchFamily="50" charset="-128"/>
              </a:rPr>
              <a:t>年</a:t>
            </a:r>
            <a:r>
              <a:rPr lang="en-US" altLang="ja-JP" sz="1015" dirty="0">
                <a:latin typeface="メイリオ" panose="020B0604030504040204" pitchFamily="50" charset="-128"/>
                <a:ea typeface="メイリオ" panose="020B0604030504040204" pitchFamily="50" charset="-128"/>
              </a:rPr>
              <a:t>)</a:t>
            </a:r>
            <a:r>
              <a:rPr lang="ja-JP" altLang="en-US" sz="1015" dirty="0">
                <a:latin typeface="メイリオ" panose="020B0604030504040204" pitchFamily="50" charset="-128"/>
                <a:ea typeface="メイリオ" panose="020B0604030504040204" pitchFamily="50" charset="-128"/>
              </a:rPr>
              <a:t>」</a:t>
            </a:r>
            <a:endParaRPr lang="en-US" altLang="ja-JP" sz="1015" dirty="0">
              <a:latin typeface="メイリオ" panose="020B0604030504040204" pitchFamily="50" charset="-128"/>
              <a:ea typeface="メイリオ" panose="020B0604030504040204" pitchFamily="50" charset="-128"/>
            </a:endParaRPr>
          </a:p>
          <a:p>
            <a:r>
              <a:rPr lang="en-US" altLang="ja-JP" sz="969" dirty="0">
                <a:latin typeface="メイリオ" panose="020B0604030504040204" pitchFamily="50" charset="-128"/>
                <a:ea typeface="メイリオ" panose="020B0604030504040204" pitchFamily="50" charset="-128"/>
                <a:hlinkClick r:id="rId3"/>
              </a:rPr>
              <a:t>https://www.soumu.go.jp/iicp/research/results/media_usage-time.html</a:t>
            </a:r>
            <a:endParaRPr lang="ja-JP" altLang="en-US" sz="969" dirty="0">
              <a:latin typeface="メイリオ" panose="020B0604030504040204" pitchFamily="50" charset="-128"/>
              <a:ea typeface="メイリオ" panose="020B0604030504040204" pitchFamily="50" charset="-128"/>
            </a:endParaRPr>
          </a:p>
        </p:txBody>
      </p:sp>
      <p:sp>
        <p:nvSpPr>
          <p:cNvPr id="9" name="角丸四角形吹き出し 8"/>
          <p:cNvSpPr/>
          <p:nvPr/>
        </p:nvSpPr>
        <p:spPr>
          <a:xfrm>
            <a:off x="5406246" y="1320726"/>
            <a:ext cx="3135774" cy="787038"/>
          </a:xfrm>
          <a:prstGeom prst="wedgeRoundRectCallout">
            <a:avLst>
              <a:gd name="adj1" fmla="val 28063"/>
              <a:gd name="adj2" fmla="val 8687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8" name="正方形/長方形 7"/>
          <p:cNvSpPr/>
          <p:nvPr/>
        </p:nvSpPr>
        <p:spPr>
          <a:xfrm>
            <a:off x="5542846" y="1389043"/>
            <a:ext cx="2558714" cy="660437"/>
          </a:xfrm>
          <a:prstGeom prst="rect">
            <a:avLst/>
          </a:prstGeom>
        </p:spPr>
        <p:txBody>
          <a:bodyPr wrap="none">
            <a:spAutoFit/>
          </a:bodyPr>
          <a:lstStyle/>
          <a:p>
            <a:pPr algn="ctr"/>
            <a:r>
              <a:rPr lang="ja-JP" altLang="en-US" sz="1846" dirty="0">
                <a:latin typeface="メイリオ" panose="020B0604030504040204" pitchFamily="50" charset="-128"/>
                <a:ea typeface="メイリオ" panose="020B0604030504040204" pitchFamily="50" charset="-128"/>
              </a:rPr>
              <a:t>「</a:t>
            </a:r>
            <a:r>
              <a:rPr lang="en-US" altLang="ja-JP" sz="1846" dirty="0">
                <a:latin typeface="メイリオ" panose="020B0604030504040204" pitchFamily="50" charset="-128"/>
                <a:ea typeface="メイリオ" panose="020B0604030504040204" pitchFamily="50" charset="-128"/>
              </a:rPr>
              <a:t>SNS</a:t>
            </a:r>
            <a:r>
              <a:rPr lang="ja-JP" altLang="en-US" sz="1846" dirty="0">
                <a:latin typeface="メイリオ" panose="020B0604030504040204" pitchFamily="50" charset="-128"/>
                <a:ea typeface="メイリオ" panose="020B0604030504040204" pitchFamily="50" charset="-128"/>
              </a:rPr>
              <a:t>化」への対応が</a:t>
            </a:r>
            <a:endParaRPr lang="en-US" altLang="ja-JP" sz="1846" dirty="0">
              <a:latin typeface="メイリオ" panose="020B0604030504040204" pitchFamily="50" charset="-128"/>
              <a:ea typeface="メイリオ" panose="020B0604030504040204" pitchFamily="50" charset="-128"/>
            </a:endParaRPr>
          </a:p>
          <a:p>
            <a:pPr algn="ctr"/>
            <a:r>
              <a:rPr lang="ja-JP" altLang="en-US" sz="1846" dirty="0">
                <a:latin typeface="メイリオ" panose="020B0604030504040204" pitchFamily="50" charset="-128"/>
                <a:ea typeface="メイリオ" panose="020B0604030504040204" pitchFamily="50" charset="-128"/>
              </a:rPr>
              <a:t>未来の勝敗を決定</a:t>
            </a:r>
            <a:endParaRPr lang="ja-JP" altLang="en-US" sz="1846" dirty="0"/>
          </a:p>
        </p:txBody>
      </p:sp>
    </p:spTree>
    <p:extLst>
      <p:ext uri="{BB962C8B-B14F-4D97-AF65-F5344CB8AC3E}">
        <p14:creationId xmlns:p14="http://schemas.microsoft.com/office/powerpoint/2010/main" val="31872955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D1E15277-D477-4065-B7F9-1FA0E60CFDC3}"/>
              </a:ext>
            </a:extLst>
          </p:cNvPr>
          <p:cNvGraphicFramePr>
            <a:graphicFrameLocks noGrp="1"/>
          </p:cNvGraphicFramePr>
          <p:nvPr>
            <p:extLst>
              <p:ext uri="{D42A27DB-BD31-4B8C-83A1-F6EECF244321}">
                <p14:modId xmlns:p14="http://schemas.microsoft.com/office/powerpoint/2010/main" val="2876369689"/>
              </p:ext>
            </p:extLst>
          </p:nvPr>
        </p:nvGraphicFramePr>
        <p:xfrm>
          <a:off x="147917" y="927809"/>
          <a:ext cx="8848166" cy="5511950"/>
        </p:xfrm>
        <a:graphic>
          <a:graphicData uri="http://schemas.openxmlformats.org/drawingml/2006/table">
            <a:tbl>
              <a:tblPr/>
              <a:tblGrid>
                <a:gridCol w="591672">
                  <a:extLst>
                    <a:ext uri="{9D8B030D-6E8A-4147-A177-3AD203B41FA5}">
                      <a16:colId xmlns:a16="http://schemas.microsoft.com/office/drawing/2014/main" val="1409140226"/>
                    </a:ext>
                  </a:extLst>
                </a:gridCol>
                <a:gridCol w="1712258">
                  <a:extLst>
                    <a:ext uri="{9D8B030D-6E8A-4147-A177-3AD203B41FA5}">
                      <a16:colId xmlns:a16="http://schemas.microsoft.com/office/drawing/2014/main" val="1287058333"/>
                    </a:ext>
                  </a:extLst>
                </a:gridCol>
                <a:gridCol w="2635624">
                  <a:extLst>
                    <a:ext uri="{9D8B030D-6E8A-4147-A177-3AD203B41FA5}">
                      <a16:colId xmlns:a16="http://schemas.microsoft.com/office/drawing/2014/main" val="2636028066"/>
                    </a:ext>
                  </a:extLst>
                </a:gridCol>
                <a:gridCol w="1780014">
                  <a:extLst>
                    <a:ext uri="{9D8B030D-6E8A-4147-A177-3AD203B41FA5}">
                      <a16:colId xmlns:a16="http://schemas.microsoft.com/office/drawing/2014/main" val="3236246030"/>
                    </a:ext>
                  </a:extLst>
                </a:gridCol>
                <a:gridCol w="1415903">
                  <a:extLst>
                    <a:ext uri="{9D8B030D-6E8A-4147-A177-3AD203B41FA5}">
                      <a16:colId xmlns:a16="http://schemas.microsoft.com/office/drawing/2014/main" val="1820018251"/>
                    </a:ext>
                  </a:extLst>
                </a:gridCol>
                <a:gridCol w="712695">
                  <a:extLst>
                    <a:ext uri="{9D8B030D-6E8A-4147-A177-3AD203B41FA5}">
                      <a16:colId xmlns:a16="http://schemas.microsoft.com/office/drawing/2014/main" val="739781682"/>
                    </a:ext>
                  </a:extLst>
                </a:gridCol>
              </a:tblGrid>
              <a:tr h="341046">
                <a:tc>
                  <a:txBody>
                    <a:bodyPr/>
                    <a:lstStyle/>
                    <a:p>
                      <a:pPr algn="ctr"/>
                      <a:r>
                        <a:rPr lang="ja-JP" altLang="en-US" sz="200" dirty="0">
                          <a:effectLst/>
                        </a:rPr>
                        <a:t> </a:t>
                      </a:r>
                    </a:p>
                  </a:txBody>
                  <a:tcPr marL="12567" marR="12567" marT="6283" marB="6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0B0B0"/>
                    </a:solidFill>
                  </a:tcPr>
                </a:tc>
                <a:tc>
                  <a:txBody>
                    <a:bodyPr/>
                    <a:lstStyle/>
                    <a:p>
                      <a:pPr algn="ctr"/>
                      <a:r>
                        <a:rPr lang="ja-JP" altLang="en-US" sz="1100" dirty="0">
                          <a:effectLst/>
                        </a:rPr>
                        <a:t>事業名</a:t>
                      </a:r>
                    </a:p>
                  </a:txBody>
                  <a:tcPr marL="12567" marR="12567" marT="6283" marB="6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0B0B0"/>
                    </a:solidFill>
                  </a:tcPr>
                </a:tc>
                <a:tc>
                  <a:txBody>
                    <a:bodyPr/>
                    <a:lstStyle/>
                    <a:p>
                      <a:pPr algn="ctr"/>
                      <a:r>
                        <a:rPr lang="ja-JP" altLang="en-US" sz="1100" dirty="0">
                          <a:effectLst/>
                        </a:rPr>
                        <a:t>支援内容</a:t>
                      </a:r>
                    </a:p>
                  </a:txBody>
                  <a:tcPr marL="12567" marR="12567" marT="6283" marB="6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0B0B0"/>
                    </a:solidFill>
                  </a:tcPr>
                </a:tc>
                <a:tc>
                  <a:txBody>
                    <a:bodyPr/>
                    <a:lstStyle/>
                    <a:p>
                      <a:pPr algn="ctr"/>
                      <a:r>
                        <a:rPr lang="ja-JP" altLang="en-US" sz="1100" dirty="0">
                          <a:effectLst/>
                        </a:rPr>
                        <a:t>実施主体</a:t>
                      </a:r>
                    </a:p>
                  </a:txBody>
                  <a:tcPr marL="12567" marR="12567" marT="6283" marB="6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0B0B0"/>
                    </a:solidFill>
                  </a:tcPr>
                </a:tc>
                <a:tc>
                  <a:txBody>
                    <a:bodyPr/>
                    <a:lstStyle/>
                    <a:p>
                      <a:pPr algn="ctr"/>
                      <a:r>
                        <a:rPr lang="zh-TW" altLang="en-US" sz="1100" dirty="0">
                          <a:effectLst/>
                        </a:rPr>
                        <a:t>交付率（上限額）</a:t>
                      </a:r>
                    </a:p>
                  </a:txBody>
                  <a:tcPr marL="12567" marR="12567" marT="6283" marB="6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0B0B0"/>
                    </a:solidFill>
                  </a:tcPr>
                </a:tc>
                <a:tc>
                  <a:txBody>
                    <a:bodyPr/>
                    <a:lstStyle/>
                    <a:p>
                      <a:pPr algn="ctr"/>
                      <a:r>
                        <a:rPr lang="ja-JP" altLang="en-US" sz="1100" dirty="0">
                          <a:effectLst/>
                        </a:rPr>
                        <a:t>事業期間</a:t>
                      </a:r>
                    </a:p>
                  </a:txBody>
                  <a:tcPr marL="12567" marR="12567" marT="6283" marB="6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0B0B0"/>
                    </a:solidFill>
                  </a:tcPr>
                </a:tc>
                <a:extLst>
                  <a:ext uri="{0D108BD9-81ED-4DB2-BD59-A6C34878D82A}">
                    <a16:rowId xmlns:a16="http://schemas.microsoft.com/office/drawing/2014/main" val="922038292"/>
                  </a:ext>
                </a:extLst>
              </a:tr>
              <a:tr h="1330309">
                <a:tc rowSpan="4">
                  <a:txBody>
                    <a:bodyPr/>
                    <a:lstStyle/>
                    <a:p>
                      <a:pPr algn="ctr"/>
                      <a:r>
                        <a:rPr lang="ja-JP" altLang="en-US" sz="700" dirty="0">
                          <a:effectLst/>
                        </a:rPr>
                        <a:t>ソ</a:t>
                      </a:r>
                      <a:br>
                        <a:rPr lang="ja-JP" altLang="en-US" sz="700" dirty="0">
                          <a:effectLst/>
                        </a:rPr>
                      </a:br>
                      <a:r>
                        <a:rPr lang="ja-JP" altLang="en-US" sz="700" dirty="0">
                          <a:effectLst/>
                        </a:rPr>
                        <a:t>フ</a:t>
                      </a:r>
                      <a:br>
                        <a:rPr lang="ja-JP" altLang="en-US" sz="700" dirty="0">
                          <a:effectLst/>
                        </a:rPr>
                      </a:br>
                      <a:r>
                        <a:rPr lang="ja-JP" altLang="en-US" sz="700" dirty="0">
                          <a:effectLst/>
                        </a:rPr>
                        <a:t>ト</a:t>
                      </a:r>
                      <a:br>
                        <a:rPr lang="ja-JP" altLang="en-US" sz="700" dirty="0">
                          <a:effectLst/>
                        </a:rPr>
                      </a:br>
                      <a:r>
                        <a:rPr lang="ja-JP" altLang="en-US" sz="700" dirty="0">
                          <a:effectLst/>
                        </a:rPr>
                        <a:t>対</a:t>
                      </a:r>
                      <a:br>
                        <a:rPr lang="ja-JP" altLang="en-US" sz="700" dirty="0">
                          <a:effectLst/>
                        </a:rPr>
                      </a:br>
                      <a:r>
                        <a:rPr lang="ja-JP" altLang="en-US" sz="700" dirty="0">
                          <a:effectLst/>
                        </a:rPr>
                        <a:t>策</a:t>
                      </a:r>
                    </a:p>
                  </a:txBody>
                  <a:tcPr marL="12567" marR="12567" marT="6283" marB="6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US" altLang="zh-TW" sz="800" dirty="0">
                          <a:effectLst/>
                        </a:rPr>
                        <a:t>1</a:t>
                      </a:r>
                      <a:r>
                        <a:rPr lang="zh-TW" altLang="en-US" sz="800" dirty="0">
                          <a:effectLst/>
                        </a:rPr>
                        <a:t>．農泊推進事業</a:t>
                      </a:r>
                    </a:p>
                  </a:txBody>
                  <a:tcPr marL="12567" marR="12567" marT="6283" marB="6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ja-JP" altLang="en-US" sz="800" dirty="0">
                          <a:effectLst/>
                        </a:rPr>
                        <a:t> 農泊をビジネスとして実施できる体制の構築、観光コンテンツの磨き上げ等に要する経費</a:t>
                      </a:r>
                      <a:br>
                        <a:rPr lang="ja-JP" altLang="en-US" sz="800" dirty="0">
                          <a:effectLst/>
                        </a:rPr>
                      </a:br>
                      <a:r>
                        <a:rPr lang="ja-JP" altLang="en-US" sz="800" dirty="0">
                          <a:effectLst/>
                        </a:rPr>
                        <a:t>（ワークショップの開催、地域協議会の設立・運営、地域資源を活用した体験プログラム・食事メニューの開発、情報発信・プロモーション、インバウンド対応のための環境整備（</a:t>
                      </a:r>
                      <a:r>
                        <a:rPr lang="en-US" altLang="ja-JP" sz="800" dirty="0">
                          <a:effectLst/>
                        </a:rPr>
                        <a:t>Wi-Fi</a:t>
                      </a:r>
                      <a:r>
                        <a:rPr lang="ja-JP" altLang="en-US" sz="800" dirty="0">
                          <a:effectLst/>
                        </a:rPr>
                        <a:t>、キャッシュレス、多言語対応 等））</a:t>
                      </a:r>
                      <a:br>
                        <a:rPr lang="ja-JP" altLang="en-US" sz="800" dirty="0">
                          <a:effectLst/>
                        </a:rPr>
                      </a:br>
                      <a:endParaRPr lang="ja-JP" altLang="en-US" sz="800" dirty="0">
                        <a:effectLst/>
                      </a:endParaRPr>
                    </a:p>
                  </a:txBody>
                  <a:tcPr marL="12567" marR="12567" marT="6283" marB="6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ja-JP" altLang="en-US" sz="800" dirty="0">
                          <a:effectLst/>
                        </a:rPr>
                        <a:t> ・地域協議会</a:t>
                      </a:r>
                      <a:br>
                        <a:rPr lang="ja-JP" altLang="en-US" sz="800" dirty="0">
                          <a:effectLst/>
                        </a:rPr>
                      </a:br>
                      <a:r>
                        <a:rPr lang="ja-JP" altLang="en-US" sz="800" dirty="0">
                          <a:effectLst/>
                        </a:rPr>
                        <a:t>農泊の中核を担う法人又は当該法人となる見込みの団体が協議会の構成員であること</a:t>
                      </a:r>
                      <a:br>
                        <a:rPr lang="ja-JP" altLang="en-US" sz="800" dirty="0">
                          <a:effectLst/>
                        </a:rPr>
                      </a:br>
                      <a:r>
                        <a:rPr lang="ja-JP" altLang="en-US" sz="800" dirty="0">
                          <a:effectLst/>
                        </a:rPr>
                        <a:t>地域協議会以外は次の団体</a:t>
                      </a:r>
                      <a:br>
                        <a:rPr lang="ja-JP" altLang="en-US" sz="800" dirty="0">
                          <a:effectLst/>
                        </a:rPr>
                      </a:br>
                      <a:r>
                        <a:rPr lang="ja-JP" altLang="en-US" sz="800" dirty="0">
                          <a:effectLst/>
                        </a:rPr>
                        <a:t>（農業協同組合、農業協同組合連合会、森林組合、森林組合連合会、漁業協同組合、漁業協同組合連合会、農林漁業者の組織する団体、地方公共団体が出資する団体、地域再生推進法人、</a:t>
                      </a:r>
                      <a:r>
                        <a:rPr lang="en-US" altLang="ja-JP" sz="800" dirty="0">
                          <a:effectLst/>
                        </a:rPr>
                        <a:t>PFI</a:t>
                      </a:r>
                      <a:r>
                        <a:rPr lang="ja-JP" altLang="en-US" sz="800" dirty="0">
                          <a:effectLst/>
                        </a:rPr>
                        <a:t>事業者、</a:t>
                      </a:r>
                      <a:r>
                        <a:rPr lang="en-US" altLang="ja-JP" sz="800" dirty="0">
                          <a:effectLst/>
                        </a:rPr>
                        <a:t>NPO</a:t>
                      </a:r>
                      <a:r>
                        <a:rPr lang="ja-JP" altLang="en-US" sz="800" dirty="0">
                          <a:effectLst/>
                        </a:rPr>
                        <a:t>法人）</a:t>
                      </a:r>
                      <a:br>
                        <a:rPr lang="ja-JP" altLang="en-US" sz="800" dirty="0">
                          <a:effectLst/>
                        </a:rPr>
                      </a:br>
                      <a:endParaRPr lang="ja-JP" altLang="en-US" sz="800" dirty="0">
                        <a:effectLst/>
                      </a:endParaRPr>
                    </a:p>
                  </a:txBody>
                  <a:tcPr marL="12567" marR="12567" marT="6283" marB="6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ja-JP" altLang="en-US" sz="800" dirty="0">
                          <a:effectLst/>
                        </a:rPr>
                        <a:t> 定額</a:t>
                      </a:r>
                      <a:br>
                        <a:rPr lang="ja-JP" altLang="en-US" sz="800" dirty="0">
                          <a:effectLst/>
                        </a:rPr>
                      </a:br>
                      <a:r>
                        <a:rPr lang="ja-JP" altLang="en-US" sz="800" dirty="0">
                          <a:effectLst/>
                        </a:rPr>
                        <a:t>（上限：</a:t>
                      </a:r>
                      <a:r>
                        <a:rPr lang="en-US" altLang="ja-JP" sz="800" dirty="0">
                          <a:effectLst/>
                        </a:rPr>
                        <a:t>1</a:t>
                      </a:r>
                      <a:r>
                        <a:rPr lang="ja-JP" altLang="en-US" sz="800" dirty="0">
                          <a:effectLst/>
                        </a:rPr>
                        <a:t>年目、</a:t>
                      </a:r>
                      <a:r>
                        <a:rPr lang="en-US" altLang="ja-JP" sz="800" dirty="0">
                          <a:effectLst/>
                        </a:rPr>
                        <a:t>2</a:t>
                      </a:r>
                      <a:r>
                        <a:rPr lang="ja-JP" altLang="en-US" sz="800" dirty="0">
                          <a:effectLst/>
                        </a:rPr>
                        <a:t>年目ともに</a:t>
                      </a:r>
                      <a:r>
                        <a:rPr lang="en-US" altLang="ja-JP" sz="1100" dirty="0">
                          <a:effectLst/>
                        </a:rPr>
                        <a:t>500</a:t>
                      </a:r>
                      <a:r>
                        <a:rPr lang="ja-JP" altLang="en-US" sz="1100" dirty="0">
                          <a:effectLst/>
                        </a:rPr>
                        <a:t>万円</a:t>
                      </a:r>
                      <a:r>
                        <a:rPr lang="ja-JP" altLang="en-US" sz="800" dirty="0">
                          <a:effectLst/>
                        </a:rPr>
                        <a:t>）</a:t>
                      </a:r>
                    </a:p>
                  </a:txBody>
                  <a:tcPr marL="12567" marR="12567" marT="6283" marB="6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ja-JP" altLang="en-US" sz="800">
                          <a:effectLst/>
                        </a:rPr>
                        <a:t> </a:t>
                      </a:r>
                      <a:r>
                        <a:rPr lang="en-US" altLang="ja-JP" sz="800">
                          <a:effectLst/>
                        </a:rPr>
                        <a:t>2</a:t>
                      </a:r>
                      <a:r>
                        <a:rPr lang="ja-JP" altLang="en-US" sz="800">
                          <a:effectLst/>
                        </a:rPr>
                        <a:t>年</a:t>
                      </a:r>
                    </a:p>
                  </a:txBody>
                  <a:tcPr marL="12567" marR="12567" marT="6283" marB="6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74355610"/>
                  </a:ext>
                </a:extLst>
              </a:tr>
              <a:tr h="341074">
                <a:tc vMerge="1">
                  <a:txBody>
                    <a:bodyPr/>
                    <a:lstStyle/>
                    <a:p>
                      <a:endParaRPr kumimoji="1" lang="ja-JP" altLang="en-US"/>
                    </a:p>
                  </a:txBody>
                  <a:tcPr/>
                </a:tc>
                <a:tc>
                  <a:txBody>
                    <a:bodyPr/>
                    <a:lstStyle/>
                    <a:p>
                      <a:r>
                        <a:rPr lang="en-US" altLang="ja-JP" sz="800">
                          <a:effectLst/>
                        </a:rPr>
                        <a:t>2</a:t>
                      </a:r>
                      <a:r>
                        <a:rPr lang="ja-JP" altLang="en-US" sz="800">
                          <a:effectLst/>
                        </a:rPr>
                        <a:t>．人材活用事業</a:t>
                      </a:r>
                      <a:br>
                        <a:rPr lang="ja-JP" altLang="en-US" sz="800">
                          <a:effectLst/>
                        </a:rPr>
                      </a:br>
                      <a:r>
                        <a:rPr lang="ja-JP" altLang="en-US" sz="800">
                          <a:effectLst/>
                        </a:rPr>
                        <a:t>農泊推進事業と併せて行う</a:t>
                      </a:r>
                      <a:br>
                        <a:rPr lang="ja-JP" altLang="en-US" sz="800">
                          <a:effectLst/>
                        </a:rPr>
                      </a:br>
                      <a:endParaRPr lang="ja-JP" altLang="en-US" sz="800">
                        <a:effectLst/>
                      </a:endParaRPr>
                    </a:p>
                  </a:txBody>
                  <a:tcPr marL="12567" marR="12567" marT="6283" marB="6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ja-JP" altLang="en-US" sz="800" dirty="0">
                          <a:effectLst/>
                        </a:rPr>
                        <a:t> 新たな取組に必要となる人材の雇用、専門家の招聘に要する経費</a:t>
                      </a:r>
                    </a:p>
                  </a:txBody>
                  <a:tcPr marL="12567" marR="12567" marT="6283" marB="6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ja-JP" altLang="en-US" sz="800">
                          <a:effectLst/>
                        </a:rPr>
                        <a:t> 農泊推進事業を実施している者</a:t>
                      </a:r>
                    </a:p>
                  </a:txBody>
                  <a:tcPr marL="12567" marR="12567" marT="6283" marB="6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zh-TW" altLang="en-US" sz="800" dirty="0">
                          <a:effectLst/>
                        </a:rPr>
                        <a:t> 定額（上限：</a:t>
                      </a:r>
                      <a:r>
                        <a:rPr lang="en-US" altLang="zh-TW" sz="1050" dirty="0">
                          <a:effectLst/>
                        </a:rPr>
                        <a:t>250</a:t>
                      </a:r>
                      <a:r>
                        <a:rPr lang="zh-TW" altLang="en-US" sz="1050" dirty="0">
                          <a:effectLst/>
                        </a:rPr>
                        <a:t>万円</a:t>
                      </a:r>
                      <a:r>
                        <a:rPr lang="zh-TW" altLang="en-US" sz="800" dirty="0">
                          <a:effectLst/>
                        </a:rPr>
                        <a:t>）</a:t>
                      </a:r>
                    </a:p>
                  </a:txBody>
                  <a:tcPr marL="12567" marR="12567" marT="6283" marB="6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ja-JP" altLang="en-US" sz="800">
                          <a:effectLst/>
                        </a:rPr>
                        <a:t> </a:t>
                      </a:r>
                      <a:r>
                        <a:rPr lang="en-US" altLang="ja-JP" sz="800">
                          <a:effectLst/>
                        </a:rPr>
                        <a:t>2</a:t>
                      </a:r>
                      <a:r>
                        <a:rPr lang="ja-JP" altLang="en-US" sz="800">
                          <a:effectLst/>
                        </a:rPr>
                        <a:t>年</a:t>
                      </a:r>
                      <a:br>
                        <a:rPr lang="ja-JP" altLang="en-US" sz="800">
                          <a:effectLst/>
                        </a:rPr>
                      </a:br>
                      <a:endParaRPr lang="ja-JP" altLang="en-US" sz="800">
                        <a:effectLst/>
                      </a:endParaRPr>
                    </a:p>
                  </a:txBody>
                  <a:tcPr marL="12567" marR="12567" marT="6283" marB="6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249713051"/>
                  </a:ext>
                </a:extLst>
              </a:tr>
              <a:tr h="2539375">
                <a:tc vMerge="1">
                  <a:txBody>
                    <a:bodyPr/>
                    <a:lstStyle/>
                    <a:p>
                      <a:endParaRPr kumimoji="1" lang="ja-JP" altLang="en-US"/>
                    </a:p>
                  </a:txBody>
                  <a:tcPr/>
                </a:tc>
                <a:tc>
                  <a:txBody>
                    <a:bodyPr/>
                    <a:lstStyle/>
                    <a:p>
                      <a:r>
                        <a:rPr lang="en-US" altLang="ja-JP" sz="800">
                          <a:effectLst/>
                        </a:rPr>
                        <a:t>3</a:t>
                      </a:r>
                      <a:r>
                        <a:rPr lang="ja-JP" altLang="en-US" sz="800">
                          <a:effectLst/>
                        </a:rPr>
                        <a:t>．農泊地域高度化促進事業</a:t>
                      </a:r>
                      <a:br>
                        <a:rPr lang="ja-JP" altLang="en-US" sz="800">
                          <a:effectLst/>
                        </a:rPr>
                      </a:br>
                      <a:br>
                        <a:rPr lang="ja-JP" altLang="en-US" sz="800">
                          <a:effectLst/>
                        </a:rPr>
                      </a:br>
                      <a:r>
                        <a:rPr lang="ja-JP" altLang="en-US" sz="800">
                          <a:effectLst/>
                        </a:rPr>
                        <a:t>（</a:t>
                      </a:r>
                      <a:r>
                        <a:rPr lang="en-US" altLang="ja-JP" sz="800">
                          <a:effectLst/>
                        </a:rPr>
                        <a:t>1</a:t>
                      </a:r>
                      <a:r>
                        <a:rPr lang="ja-JP" altLang="en-US" sz="800">
                          <a:effectLst/>
                        </a:rPr>
                        <a:t>）インバウンド対応</a:t>
                      </a:r>
                      <a:br>
                        <a:rPr lang="ja-JP" altLang="en-US" sz="800">
                          <a:effectLst/>
                        </a:rPr>
                      </a:br>
                      <a:br>
                        <a:rPr lang="ja-JP" altLang="en-US" sz="800">
                          <a:effectLst/>
                        </a:rPr>
                      </a:br>
                      <a:br>
                        <a:rPr lang="ja-JP" altLang="en-US" sz="800">
                          <a:effectLst/>
                        </a:rPr>
                      </a:br>
                      <a:r>
                        <a:rPr lang="ja-JP" altLang="en-US" sz="800">
                          <a:effectLst/>
                        </a:rPr>
                        <a:t>（</a:t>
                      </a:r>
                      <a:r>
                        <a:rPr lang="en-US" altLang="ja-JP" sz="800">
                          <a:effectLst/>
                        </a:rPr>
                        <a:t>2</a:t>
                      </a:r>
                      <a:r>
                        <a:rPr lang="ja-JP" altLang="en-US" sz="800">
                          <a:effectLst/>
                        </a:rPr>
                        <a:t>）高付加価値化対応</a:t>
                      </a:r>
                      <a:br>
                        <a:rPr lang="ja-JP" altLang="en-US" sz="800">
                          <a:effectLst/>
                        </a:rPr>
                      </a:br>
                      <a:r>
                        <a:rPr lang="ja-JP" altLang="en-US" sz="800">
                          <a:effectLst/>
                        </a:rPr>
                        <a:t>（食・景観）</a:t>
                      </a:r>
                      <a:br>
                        <a:rPr lang="ja-JP" altLang="en-US" sz="800">
                          <a:effectLst/>
                        </a:rPr>
                      </a:br>
                      <a:r>
                        <a:rPr lang="ja-JP" altLang="en-US" sz="800">
                          <a:effectLst/>
                        </a:rPr>
                        <a:t>  ア 食</a:t>
                      </a:r>
                      <a:br>
                        <a:rPr lang="ja-JP" altLang="en-US" sz="800">
                          <a:effectLst/>
                        </a:rPr>
                      </a:br>
                      <a:br>
                        <a:rPr lang="ja-JP" altLang="en-US" sz="800">
                          <a:effectLst/>
                        </a:rPr>
                      </a:br>
                      <a:r>
                        <a:rPr lang="ja-JP" altLang="en-US" sz="800">
                          <a:effectLst/>
                        </a:rPr>
                        <a:t>  イ 景観</a:t>
                      </a:r>
                      <a:br>
                        <a:rPr lang="ja-JP" altLang="en-US" sz="800">
                          <a:effectLst/>
                        </a:rPr>
                      </a:br>
                      <a:br>
                        <a:rPr lang="ja-JP" altLang="en-US" sz="800">
                          <a:effectLst/>
                        </a:rPr>
                      </a:br>
                      <a:br>
                        <a:rPr lang="ja-JP" altLang="en-US" sz="800">
                          <a:effectLst/>
                        </a:rPr>
                      </a:br>
                      <a:r>
                        <a:rPr lang="ja-JP" altLang="en-US" sz="800">
                          <a:effectLst/>
                        </a:rPr>
                        <a:t>（</a:t>
                      </a:r>
                      <a:r>
                        <a:rPr lang="en-US" altLang="ja-JP" sz="800">
                          <a:effectLst/>
                        </a:rPr>
                        <a:t>3</a:t>
                      </a:r>
                      <a:r>
                        <a:rPr lang="ja-JP" altLang="en-US" sz="800">
                          <a:effectLst/>
                        </a:rPr>
                        <a:t>）ワーケーション対応</a:t>
                      </a:r>
                    </a:p>
                  </a:txBody>
                  <a:tcPr marL="12567" marR="12567" marT="6283" marB="6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ja-JP" altLang="en-US" sz="800" dirty="0">
                          <a:effectLst/>
                        </a:rPr>
                        <a:t>（</a:t>
                      </a:r>
                      <a:r>
                        <a:rPr lang="en-US" altLang="ja-JP" sz="800" dirty="0">
                          <a:effectLst/>
                        </a:rPr>
                        <a:t>1</a:t>
                      </a:r>
                      <a:r>
                        <a:rPr lang="ja-JP" altLang="en-US" sz="800" dirty="0">
                          <a:effectLst/>
                        </a:rPr>
                        <a:t>）インバウンド対応の高度化に直接的に資する追加的な取組に要する経費</a:t>
                      </a:r>
                      <a:br>
                        <a:rPr lang="ja-JP" altLang="en-US" sz="800" dirty="0">
                          <a:effectLst/>
                        </a:rPr>
                      </a:br>
                      <a:r>
                        <a:rPr lang="ja-JP" altLang="en-US" sz="800" dirty="0">
                          <a:effectLst/>
                        </a:rPr>
                        <a:t>ストレスフリーな環境整備（</a:t>
                      </a:r>
                      <a:r>
                        <a:rPr lang="en-US" altLang="ja-JP" sz="800" dirty="0">
                          <a:effectLst/>
                        </a:rPr>
                        <a:t>Wi-Fi</a:t>
                      </a:r>
                      <a:r>
                        <a:rPr lang="ja-JP" altLang="en-US" sz="800" dirty="0">
                          <a:effectLst/>
                        </a:rPr>
                        <a:t>、キャッシュレス、多言語対応、トイレの洋式化 等）</a:t>
                      </a:r>
                      <a:br>
                        <a:rPr lang="ja-JP" altLang="en-US" sz="800" dirty="0">
                          <a:effectLst/>
                        </a:rPr>
                      </a:br>
                      <a:r>
                        <a:rPr lang="ja-JP" altLang="en-US" sz="800" dirty="0">
                          <a:effectLst/>
                        </a:rPr>
                        <a:t>観光コンテンツの高付加価値化（インバウンド向け食事メニュー、体験プログラムの開発 等）</a:t>
                      </a:r>
                      <a:br>
                        <a:rPr lang="ja-JP" altLang="en-US" sz="800" dirty="0">
                          <a:effectLst/>
                        </a:rPr>
                      </a:br>
                      <a:br>
                        <a:rPr lang="ja-JP" altLang="en-US" sz="800" dirty="0">
                          <a:effectLst/>
                        </a:rPr>
                      </a:br>
                      <a:r>
                        <a:rPr lang="ja-JP" altLang="en-US" sz="800" dirty="0">
                          <a:effectLst/>
                        </a:rPr>
                        <a:t>（</a:t>
                      </a:r>
                      <a:r>
                        <a:rPr lang="en-US" altLang="ja-JP" sz="800" dirty="0">
                          <a:effectLst/>
                        </a:rPr>
                        <a:t>2</a:t>
                      </a:r>
                      <a:r>
                        <a:rPr lang="ja-JP" altLang="en-US" sz="800" dirty="0">
                          <a:effectLst/>
                        </a:rPr>
                        <a:t>）コンテンツの高付加価値化に対応する追加的な取組に要する経費</a:t>
                      </a:r>
                      <a:br>
                        <a:rPr lang="ja-JP" altLang="en-US" sz="800" dirty="0">
                          <a:effectLst/>
                        </a:rPr>
                      </a:br>
                      <a:br>
                        <a:rPr lang="ja-JP" altLang="en-US" sz="800" dirty="0">
                          <a:effectLst/>
                        </a:rPr>
                      </a:br>
                      <a:r>
                        <a:rPr lang="ja-JP" altLang="en-US" sz="800" dirty="0">
                          <a:effectLst/>
                        </a:rPr>
                        <a:t>ア 食を活用したコンテンツの高付加価値化に資する取組（地元食材を活用した商品開発、地元生産者との供給・連携体制の構築 等）</a:t>
                      </a:r>
                      <a:br>
                        <a:rPr lang="ja-JP" altLang="en-US" sz="800" dirty="0">
                          <a:effectLst/>
                        </a:rPr>
                      </a:br>
                      <a:br>
                        <a:rPr lang="ja-JP" altLang="en-US" sz="800" dirty="0">
                          <a:effectLst/>
                        </a:rPr>
                      </a:br>
                      <a:r>
                        <a:rPr lang="ja-JP" altLang="en-US" sz="800" dirty="0">
                          <a:effectLst/>
                        </a:rPr>
                        <a:t>イ 地域の景観を活用したコンテンツの高付加価値化に資する取組（地域の景観等を活用した体験プログラムの開発、案内看板の設置 等）</a:t>
                      </a:r>
                      <a:br>
                        <a:rPr lang="ja-JP" altLang="en-US" sz="800" dirty="0">
                          <a:effectLst/>
                        </a:rPr>
                      </a:br>
                      <a:br>
                        <a:rPr lang="ja-JP" altLang="en-US" sz="800" dirty="0">
                          <a:effectLst/>
                        </a:rPr>
                      </a:br>
                      <a:r>
                        <a:rPr lang="ja-JP" altLang="en-US" sz="800" dirty="0">
                          <a:effectLst/>
                        </a:rPr>
                        <a:t>（</a:t>
                      </a:r>
                      <a:r>
                        <a:rPr lang="en-US" altLang="ja-JP" sz="800" dirty="0">
                          <a:effectLst/>
                        </a:rPr>
                        <a:t>3</a:t>
                      </a:r>
                      <a:r>
                        <a:rPr lang="ja-JP" altLang="en-US" sz="800" dirty="0">
                          <a:effectLst/>
                        </a:rPr>
                        <a:t>）ワーケーション受入対応の高度化に資する取組（</a:t>
                      </a:r>
                      <a:r>
                        <a:rPr lang="en-US" altLang="ja-JP" sz="800" dirty="0">
                          <a:effectLst/>
                        </a:rPr>
                        <a:t>Wi-Fi</a:t>
                      </a:r>
                      <a:r>
                        <a:rPr lang="ja-JP" altLang="en-US" sz="800" dirty="0">
                          <a:effectLst/>
                        </a:rPr>
                        <a:t>環境の整備、オフィス環境（机、椅子、アクリル板等）の整備、企業等への情報発信 等）</a:t>
                      </a:r>
                      <a:br>
                        <a:rPr lang="ja-JP" altLang="en-US" sz="800" dirty="0">
                          <a:effectLst/>
                        </a:rPr>
                      </a:br>
                      <a:br>
                        <a:rPr lang="ja-JP" altLang="en-US" sz="800" dirty="0">
                          <a:effectLst/>
                        </a:rPr>
                      </a:br>
                      <a:endParaRPr lang="ja-JP" altLang="en-US" sz="800" dirty="0">
                        <a:effectLst/>
                      </a:endParaRPr>
                    </a:p>
                  </a:txBody>
                  <a:tcPr marL="12567" marR="12567" marT="6283" marB="6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ja-JP" altLang="en-US" sz="800" dirty="0">
                          <a:effectLst/>
                        </a:rPr>
                        <a:t> 地域協議会</a:t>
                      </a:r>
                      <a:br>
                        <a:rPr lang="ja-JP" altLang="en-US" sz="800" dirty="0">
                          <a:effectLst/>
                        </a:rPr>
                      </a:br>
                      <a:r>
                        <a:rPr lang="ja-JP" altLang="en-US" sz="800" dirty="0">
                          <a:effectLst/>
                        </a:rPr>
                        <a:t>農泊推進事業（</a:t>
                      </a:r>
                      <a:r>
                        <a:rPr lang="en-US" altLang="ja-JP" sz="800" dirty="0">
                          <a:effectLst/>
                        </a:rPr>
                        <a:t>2</a:t>
                      </a:r>
                      <a:r>
                        <a:rPr lang="ja-JP" altLang="en-US" sz="800" dirty="0">
                          <a:effectLst/>
                        </a:rPr>
                        <a:t>年間）を実施し、完了したものに限る</a:t>
                      </a:r>
                      <a:br>
                        <a:rPr lang="ja-JP" altLang="en-US" sz="800" dirty="0">
                          <a:effectLst/>
                        </a:rPr>
                      </a:br>
                      <a:endParaRPr lang="ja-JP" altLang="en-US" sz="800" dirty="0">
                        <a:effectLst/>
                      </a:endParaRPr>
                    </a:p>
                  </a:txBody>
                  <a:tcPr marL="12567" marR="12567" marT="6283" marB="6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ja-JP" altLang="en-US" sz="800" dirty="0">
                          <a:effectLst/>
                        </a:rPr>
                        <a:t>（</a:t>
                      </a:r>
                      <a:r>
                        <a:rPr lang="en-US" altLang="ja-JP" sz="800" dirty="0">
                          <a:effectLst/>
                        </a:rPr>
                        <a:t>1</a:t>
                      </a:r>
                      <a:r>
                        <a:rPr lang="ja-JP" altLang="en-US" sz="800" dirty="0">
                          <a:effectLst/>
                        </a:rPr>
                        <a:t>） </a:t>
                      </a:r>
                      <a:br>
                        <a:rPr lang="ja-JP" altLang="en-US" sz="800" dirty="0">
                          <a:effectLst/>
                        </a:rPr>
                      </a:br>
                      <a:r>
                        <a:rPr lang="ja-JP" altLang="en-US" sz="800" dirty="0">
                          <a:effectLst/>
                        </a:rPr>
                        <a:t>定額（助成額の上限：</a:t>
                      </a:r>
                      <a:r>
                        <a:rPr lang="en-US" altLang="ja-JP" sz="1050" dirty="0">
                          <a:effectLst/>
                        </a:rPr>
                        <a:t>200</a:t>
                      </a:r>
                      <a:r>
                        <a:rPr lang="ja-JP" altLang="en-US" sz="1050" dirty="0">
                          <a:effectLst/>
                        </a:rPr>
                        <a:t>万円</a:t>
                      </a:r>
                      <a:r>
                        <a:rPr lang="ja-JP" altLang="en-US" sz="800" dirty="0">
                          <a:effectLst/>
                        </a:rPr>
                        <a:t>）</a:t>
                      </a:r>
                      <a:br>
                        <a:rPr lang="ja-JP" altLang="en-US" sz="800" dirty="0">
                          <a:effectLst/>
                        </a:rPr>
                      </a:br>
                      <a:r>
                        <a:rPr lang="ja-JP" altLang="en-US" sz="800" dirty="0">
                          <a:effectLst/>
                        </a:rPr>
                        <a:t>トイレの洋式は</a:t>
                      </a:r>
                      <a:r>
                        <a:rPr lang="en-US" altLang="ja-JP" sz="800" dirty="0">
                          <a:effectLst/>
                        </a:rPr>
                        <a:t>1</a:t>
                      </a:r>
                      <a:r>
                        <a:rPr lang="ja-JP" altLang="en-US" sz="800" dirty="0">
                          <a:effectLst/>
                        </a:rPr>
                        <a:t>／</a:t>
                      </a:r>
                      <a:r>
                        <a:rPr lang="en-US" altLang="ja-JP" sz="800" dirty="0">
                          <a:effectLst/>
                        </a:rPr>
                        <a:t>2</a:t>
                      </a:r>
                      <a:br>
                        <a:rPr lang="en-US" altLang="ja-JP" sz="800" dirty="0">
                          <a:effectLst/>
                        </a:rPr>
                      </a:br>
                      <a:br>
                        <a:rPr lang="en-US" altLang="ja-JP" sz="800" dirty="0">
                          <a:effectLst/>
                        </a:rPr>
                      </a:br>
                      <a:br>
                        <a:rPr lang="en-US" altLang="ja-JP" sz="800" dirty="0">
                          <a:effectLst/>
                        </a:rPr>
                      </a:br>
                      <a:r>
                        <a:rPr lang="ja-JP" altLang="en-US" sz="800" dirty="0">
                          <a:effectLst/>
                        </a:rPr>
                        <a:t>（</a:t>
                      </a:r>
                      <a:r>
                        <a:rPr lang="en-US" altLang="ja-JP" sz="800" dirty="0">
                          <a:effectLst/>
                        </a:rPr>
                        <a:t>2</a:t>
                      </a:r>
                      <a:r>
                        <a:rPr lang="ja-JP" altLang="en-US" sz="800" dirty="0">
                          <a:effectLst/>
                        </a:rPr>
                        <a:t>）、（</a:t>
                      </a:r>
                      <a:r>
                        <a:rPr lang="en-US" altLang="ja-JP" sz="800" dirty="0">
                          <a:effectLst/>
                        </a:rPr>
                        <a:t>3</a:t>
                      </a:r>
                      <a:r>
                        <a:rPr lang="ja-JP" altLang="en-US" sz="800" dirty="0">
                          <a:effectLst/>
                        </a:rPr>
                        <a:t>）</a:t>
                      </a:r>
                      <a:br>
                        <a:rPr lang="ja-JP" altLang="en-US" sz="800" dirty="0">
                          <a:effectLst/>
                        </a:rPr>
                      </a:br>
                      <a:r>
                        <a:rPr lang="en-US" altLang="ja-JP" sz="800" dirty="0">
                          <a:effectLst/>
                        </a:rPr>
                        <a:t>1</a:t>
                      </a:r>
                      <a:r>
                        <a:rPr lang="ja-JP" altLang="en-US" sz="800" dirty="0">
                          <a:effectLst/>
                        </a:rPr>
                        <a:t>／</a:t>
                      </a:r>
                      <a:r>
                        <a:rPr lang="en-US" altLang="ja-JP" sz="800" dirty="0">
                          <a:effectLst/>
                        </a:rPr>
                        <a:t>2 </a:t>
                      </a:r>
                      <a:r>
                        <a:rPr lang="ja-JP" altLang="en-US" sz="800" dirty="0">
                          <a:effectLst/>
                        </a:rPr>
                        <a:t>（助成額の上限：「食」、「景観」、「ワーケーション」のいずれか</a:t>
                      </a:r>
                      <a:r>
                        <a:rPr lang="en-US" altLang="ja-JP" sz="800" dirty="0">
                          <a:effectLst/>
                        </a:rPr>
                        <a:t>1</a:t>
                      </a:r>
                      <a:r>
                        <a:rPr lang="ja-JP" altLang="en-US" sz="800" dirty="0">
                          <a:effectLst/>
                        </a:rPr>
                        <a:t>つを実施する場合は</a:t>
                      </a:r>
                      <a:r>
                        <a:rPr lang="en-US" altLang="ja-JP" sz="1000" dirty="0">
                          <a:effectLst/>
                        </a:rPr>
                        <a:t>100</a:t>
                      </a:r>
                      <a:r>
                        <a:rPr lang="ja-JP" altLang="en-US" sz="1000" dirty="0">
                          <a:effectLst/>
                        </a:rPr>
                        <a:t>万</a:t>
                      </a:r>
                      <a:r>
                        <a:rPr lang="ja-JP" altLang="en-US" sz="800" dirty="0">
                          <a:effectLst/>
                        </a:rPr>
                        <a:t>円、複数を同時に実施する場合は</a:t>
                      </a:r>
                      <a:r>
                        <a:rPr lang="en-US" altLang="ja-JP" sz="1000" dirty="0">
                          <a:effectLst/>
                        </a:rPr>
                        <a:t>150</a:t>
                      </a:r>
                      <a:r>
                        <a:rPr lang="ja-JP" altLang="en-US" sz="1000" dirty="0">
                          <a:effectLst/>
                        </a:rPr>
                        <a:t>万円</a:t>
                      </a:r>
                      <a:r>
                        <a:rPr lang="ja-JP" altLang="en-US" sz="800" dirty="0">
                          <a:effectLst/>
                        </a:rPr>
                        <a:t>）</a:t>
                      </a:r>
                      <a:br>
                        <a:rPr lang="ja-JP" altLang="en-US" sz="800" dirty="0">
                          <a:effectLst/>
                        </a:rPr>
                      </a:br>
                      <a:r>
                        <a:rPr lang="ja-JP" altLang="en-US" sz="800" dirty="0">
                          <a:effectLst/>
                        </a:rPr>
                        <a:t>ただし事業と併せて行う簡易な施設整備に係る助成額の上限は、併せ行うソフト対策に対する助成額よりも低い額とする</a:t>
                      </a:r>
                      <a:br>
                        <a:rPr lang="ja-JP" altLang="en-US" sz="800" dirty="0">
                          <a:effectLst/>
                        </a:rPr>
                      </a:br>
                      <a:endParaRPr lang="ja-JP" altLang="en-US" sz="800" dirty="0">
                        <a:effectLst/>
                      </a:endParaRPr>
                    </a:p>
                  </a:txBody>
                  <a:tcPr marL="12567" marR="12567" marT="6283" marB="6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ja-JP" altLang="en-US" sz="800" dirty="0">
                          <a:effectLst/>
                        </a:rPr>
                        <a:t> 上限</a:t>
                      </a:r>
                      <a:r>
                        <a:rPr lang="en-US" altLang="ja-JP" sz="800" dirty="0">
                          <a:effectLst/>
                        </a:rPr>
                        <a:t>2</a:t>
                      </a:r>
                      <a:r>
                        <a:rPr lang="ja-JP" altLang="en-US" sz="800" dirty="0">
                          <a:effectLst/>
                        </a:rPr>
                        <a:t>年間</a:t>
                      </a:r>
                    </a:p>
                  </a:txBody>
                  <a:tcPr marL="12567" marR="12567" marT="6283" marB="6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54016481"/>
                  </a:ext>
                </a:extLst>
              </a:tr>
              <a:tr h="341074">
                <a:tc vMerge="1">
                  <a:txBody>
                    <a:bodyPr/>
                    <a:lstStyle/>
                    <a:p>
                      <a:endParaRPr kumimoji="1" lang="ja-JP" altLang="en-US"/>
                    </a:p>
                  </a:txBody>
                  <a:tcPr/>
                </a:tc>
                <a:tc>
                  <a:txBody>
                    <a:bodyPr/>
                    <a:lstStyle/>
                    <a:p>
                      <a:r>
                        <a:rPr lang="en-US" altLang="zh-TW" sz="800">
                          <a:effectLst/>
                        </a:rPr>
                        <a:t>4</a:t>
                      </a:r>
                      <a:r>
                        <a:rPr lang="zh-TW" altLang="en-US" sz="800">
                          <a:effectLst/>
                        </a:rPr>
                        <a:t>．農家民宿転換促進費</a:t>
                      </a:r>
                    </a:p>
                  </a:txBody>
                  <a:tcPr marL="12567" marR="12567" marT="6283" marB="6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ja-JP" altLang="en-US" sz="800">
                          <a:effectLst/>
                        </a:rPr>
                        <a:t>農家民泊から旅館業法の営業許可を取得した農家民宿に転換するために要する経費</a:t>
                      </a:r>
                    </a:p>
                  </a:txBody>
                  <a:tcPr marL="12567" marR="12567" marT="6283" marB="6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ja-JP" altLang="en-US" sz="800" dirty="0">
                          <a:effectLst/>
                        </a:rPr>
                        <a:t>地域協議会と地域内の農家民泊経営者等との連携体</a:t>
                      </a:r>
                      <a:br>
                        <a:rPr lang="ja-JP" altLang="en-US" sz="800" dirty="0">
                          <a:effectLst/>
                        </a:rPr>
                      </a:br>
                      <a:r>
                        <a:rPr lang="ja-JP" altLang="en-US" sz="800" dirty="0">
                          <a:effectLst/>
                        </a:rPr>
                        <a:t>（</a:t>
                      </a:r>
                      <a:r>
                        <a:rPr lang="en-US" altLang="ja-JP" sz="800" dirty="0">
                          <a:effectLst/>
                        </a:rPr>
                        <a:t>5-1</a:t>
                      </a:r>
                      <a:r>
                        <a:rPr lang="ja-JP" altLang="en-US" sz="800" dirty="0">
                          <a:effectLst/>
                        </a:rPr>
                        <a:t>の</a:t>
                      </a:r>
                      <a:r>
                        <a:rPr lang="en-US" altLang="ja-JP" sz="800" dirty="0">
                          <a:effectLst/>
                        </a:rPr>
                        <a:t>(2)</a:t>
                      </a:r>
                      <a:r>
                        <a:rPr lang="ja-JP" altLang="en-US" sz="800" dirty="0">
                          <a:effectLst/>
                        </a:rPr>
                        <a:t>のアを行う場合のみ）</a:t>
                      </a:r>
                    </a:p>
                  </a:txBody>
                  <a:tcPr marL="12567" marR="12567" marT="6283" marB="6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ja-JP" altLang="en-US" sz="800" dirty="0">
                          <a:effectLst/>
                        </a:rPr>
                        <a:t>定額（上限：</a:t>
                      </a:r>
                      <a:r>
                        <a:rPr lang="en-US" altLang="ja-JP" sz="800" dirty="0">
                          <a:effectLst/>
                        </a:rPr>
                        <a:t>1</a:t>
                      </a:r>
                      <a:r>
                        <a:rPr lang="ja-JP" altLang="en-US" sz="800" dirty="0">
                          <a:effectLst/>
                        </a:rPr>
                        <a:t>経営者あたり</a:t>
                      </a:r>
                      <a:r>
                        <a:rPr lang="en-US" altLang="ja-JP" sz="800" dirty="0">
                          <a:effectLst/>
                        </a:rPr>
                        <a:t>100</a:t>
                      </a:r>
                      <a:r>
                        <a:rPr lang="ja-JP" altLang="en-US" sz="800" dirty="0">
                          <a:effectLst/>
                        </a:rPr>
                        <a:t>万円又は</a:t>
                      </a:r>
                      <a:r>
                        <a:rPr lang="en-US" altLang="ja-JP" sz="800" dirty="0">
                          <a:effectLst/>
                        </a:rPr>
                        <a:t>5-1</a:t>
                      </a:r>
                      <a:r>
                        <a:rPr lang="ja-JP" altLang="en-US" sz="800" dirty="0">
                          <a:effectLst/>
                        </a:rPr>
                        <a:t>の</a:t>
                      </a:r>
                      <a:r>
                        <a:rPr lang="en-US" altLang="ja-JP" sz="800" dirty="0">
                          <a:effectLst/>
                        </a:rPr>
                        <a:t>(2)</a:t>
                      </a:r>
                      <a:r>
                        <a:rPr lang="ja-JP" altLang="en-US" sz="800" dirty="0">
                          <a:effectLst/>
                        </a:rPr>
                        <a:t>のアの事業費の</a:t>
                      </a:r>
                      <a:r>
                        <a:rPr lang="en-US" altLang="ja-JP" sz="800" dirty="0">
                          <a:effectLst/>
                        </a:rPr>
                        <a:t>1</a:t>
                      </a:r>
                      <a:r>
                        <a:rPr lang="ja-JP" altLang="en-US" sz="800" dirty="0">
                          <a:effectLst/>
                        </a:rPr>
                        <a:t>／</a:t>
                      </a:r>
                      <a:r>
                        <a:rPr lang="en-US" altLang="ja-JP" sz="800" dirty="0">
                          <a:effectLst/>
                        </a:rPr>
                        <a:t>2</a:t>
                      </a:r>
                      <a:r>
                        <a:rPr lang="ja-JP" altLang="en-US" sz="800" dirty="0">
                          <a:effectLst/>
                        </a:rPr>
                        <a:t>のいずれか低い額）</a:t>
                      </a:r>
                    </a:p>
                  </a:txBody>
                  <a:tcPr marL="12567" marR="12567" marT="6283" marB="6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US" altLang="ja-JP" sz="800" dirty="0">
                          <a:effectLst/>
                        </a:rPr>
                        <a:t>1</a:t>
                      </a:r>
                      <a:r>
                        <a:rPr lang="ja-JP" altLang="en-US" sz="800" dirty="0">
                          <a:effectLst/>
                        </a:rPr>
                        <a:t>年</a:t>
                      </a:r>
                    </a:p>
                  </a:txBody>
                  <a:tcPr marL="12567" marR="12567" marT="6283" marB="62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12026737"/>
                  </a:ext>
                </a:extLst>
              </a:tr>
            </a:tbl>
          </a:graphicData>
        </a:graphic>
      </p:graphicFrame>
      <p:sp>
        <p:nvSpPr>
          <p:cNvPr id="5" name="テキスト ボックス 4">
            <a:extLst>
              <a:ext uri="{FF2B5EF4-FFF2-40B4-BE49-F238E27FC236}">
                <a16:creationId xmlns:a16="http://schemas.microsoft.com/office/drawing/2014/main" id="{48EED7E6-6178-4D5E-8455-5AA6D86E4922}"/>
              </a:ext>
            </a:extLst>
          </p:cNvPr>
          <p:cNvSpPr txBox="1"/>
          <p:nvPr/>
        </p:nvSpPr>
        <p:spPr>
          <a:xfrm>
            <a:off x="1353671" y="289469"/>
            <a:ext cx="4572000" cy="523220"/>
          </a:xfrm>
          <a:prstGeom prst="rect">
            <a:avLst/>
          </a:prstGeom>
          <a:noFill/>
        </p:spPr>
        <p:txBody>
          <a:bodyPr wrap="square">
            <a:spAutoFit/>
          </a:bodyPr>
          <a:lstStyle/>
          <a:p>
            <a:r>
              <a:rPr kumimoji="1" lang="ja-JP" altLang="en-US" sz="28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農泊の支援策</a:t>
            </a:r>
            <a:endParaRPr lang="ja-JP" altLang="en-US" sz="2800" dirty="0"/>
          </a:p>
        </p:txBody>
      </p:sp>
      <p:sp>
        <p:nvSpPr>
          <p:cNvPr id="3" name="スライド番号プレースホルダー 2">
            <a:extLst>
              <a:ext uri="{FF2B5EF4-FFF2-40B4-BE49-F238E27FC236}">
                <a16:creationId xmlns:a16="http://schemas.microsoft.com/office/drawing/2014/main" id="{2EA784A9-B2AE-4A1C-B1D1-26D8CDCCB520}"/>
              </a:ext>
            </a:extLst>
          </p:cNvPr>
          <p:cNvSpPr>
            <a:spLocks noGrp="1"/>
          </p:cNvSpPr>
          <p:nvPr>
            <p:ph type="sldNum" sz="quarter" idx="12"/>
          </p:nvPr>
        </p:nvSpPr>
        <p:spPr/>
        <p:txBody>
          <a:bodyPr/>
          <a:lstStyle/>
          <a:p>
            <a:fld id="{B15C752D-AC49-46AC-8DF6-64E47356F93F}" type="slidenum">
              <a:rPr kumimoji="1" lang="ja-JP" altLang="en-US" smtClean="0"/>
              <a:t>110</a:t>
            </a:fld>
            <a:endParaRPr kumimoji="1" lang="ja-JP" altLang="en-US"/>
          </a:p>
        </p:txBody>
      </p:sp>
    </p:spTree>
    <p:extLst>
      <p:ext uri="{BB962C8B-B14F-4D97-AF65-F5344CB8AC3E}">
        <p14:creationId xmlns:p14="http://schemas.microsoft.com/office/powerpoint/2010/main" val="966516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2">
            <a:extLst>
              <a:ext uri="{FF2B5EF4-FFF2-40B4-BE49-F238E27FC236}">
                <a16:creationId xmlns:a16="http://schemas.microsoft.com/office/drawing/2014/main" id="{182B8B2D-C157-423A-AD0C-09112EDC50C8}"/>
              </a:ext>
            </a:extLst>
          </p:cNvPr>
          <p:cNvSpPr txBox="1">
            <a:spLocks/>
          </p:cNvSpPr>
          <p:nvPr/>
        </p:nvSpPr>
        <p:spPr>
          <a:xfrm>
            <a:off x="1180181" y="6206191"/>
            <a:ext cx="8079154" cy="363904"/>
          </a:xfrm>
          <a:prstGeom prst="rect">
            <a:avLst/>
          </a:prstGeom>
        </p:spPr>
        <p:txBody>
          <a:bodyPr vert="horz" lIns="91440" tIns="45720" rIns="91440" bIns="45720" rtlCol="0">
            <a:normAutofit fontScale="92500" lnSpcReduction="20000"/>
          </a:bodyPr>
          <a:lst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kumimoji="1"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kumimoji="1"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kumimoji="1"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kumimoji="1"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kumimoji="1" sz="1400" kern="1200" baseline="0">
                <a:solidFill>
                  <a:schemeClr val="tx1">
                    <a:lumMod val="65000"/>
                    <a:lumOff val="35000"/>
                  </a:schemeClr>
                </a:solidFill>
                <a:latin typeface="+mn-lt"/>
                <a:ea typeface="+mn-ea"/>
                <a:cs typeface="+mn-cs"/>
              </a:defRPr>
            </a:lvl9pPr>
          </a:lstStyle>
          <a:p>
            <a:r>
              <a:rPr lang="en-US" altLang="ja-JP">
                <a:hlinkClick r:id="rId2"/>
              </a:rPr>
              <a:t>https://www.soumu.go.jp/main_content/000708016.pdf</a:t>
            </a:r>
            <a:r>
              <a:rPr lang="ja-JP" altLang="en-US"/>
              <a:t>　</a:t>
            </a:r>
            <a:endParaRPr lang="ja-JP" altLang="en-US" dirty="0"/>
          </a:p>
        </p:txBody>
      </p:sp>
      <p:sp>
        <p:nvSpPr>
          <p:cNvPr id="5" name="正方形/長方形 4">
            <a:extLst>
              <a:ext uri="{FF2B5EF4-FFF2-40B4-BE49-F238E27FC236}">
                <a16:creationId xmlns:a16="http://schemas.microsoft.com/office/drawing/2014/main" id="{B4F3993C-B46C-4F39-9CC3-F3DFDC5CB2AD}"/>
              </a:ext>
            </a:extLst>
          </p:cNvPr>
          <p:cNvSpPr/>
          <p:nvPr/>
        </p:nvSpPr>
        <p:spPr>
          <a:xfrm>
            <a:off x="1180181" y="5893680"/>
            <a:ext cx="7852507" cy="319639"/>
          </a:xfrm>
          <a:prstGeom prst="rect">
            <a:avLst/>
          </a:prstGeom>
        </p:spPr>
        <p:txBody>
          <a:bodyPr wrap="square">
            <a:spAutoFit/>
          </a:bodyPr>
          <a:lstStyle/>
          <a:p>
            <a:pPr defTabSz="422041">
              <a:defRPr/>
            </a:pPr>
            <a:r>
              <a:rPr lang="ja-JP" altLang="en-US" sz="1477" dirty="0">
                <a:solidFill>
                  <a:prstClr val="black"/>
                </a:solidFill>
                <a:latin typeface="Roboto"/>
                <a:ea typeface="游ゴシック" panose="020B0400000000000000" pitchFamily="50" charset="-128"/>
              </a:rPr>
              <a:t>総務省・令和元年度　情報通信メディアの利用時間と情報行動に関する調査報告書　</a:t>
            </a:r>
            <a:r>
              <a:rPr lang="en-US" altLang="ja-JP" sz="1477" dirty="0">
                <a:solidFill>
                  <a:prstClr val="black"/>
                </a:solidFill>
                <a:latin typeface="Roboto"/>
                <a:ea typeface="游ゴシック" panose="020B0400000000000000" pitchFamily="50" charset="-128"/>
              </a:rPr>
              <a:t>P 60</a:t>
            </a:r>
            <a:endParaRPr lang="ja-JP" altLang="en-US" sz="1477" dirty="0">
              <a:solidFill>
                <a:prstClr val="black"/>
              </a:solidFill>
              <a:latin typeface="Calibri" panose="020F0502020204030204"/>
              <a:ea typeface="游ゴシック" panose="020B0400000000000000" pitchFamily="50" charset="-128"/>
            </a:endParaRPr>
          </a:p>
        </p:txBody>
      </p:sp>
      <p:sp>
        <p:nvSpPr>
          <p:cNvPr id="6" name="正方形/長方形 5">
            <a:extLst>
              <a:ext uri="{FF2B5EF4-FFF2-40B4-BE49-F238E27FC236}">
                <a16:creationId xmlns:a16="http://schemas.microsoft.com/office/drawing/2014/main" id="{C1A15174-F47D-4AC4-B6CE-3FD06FE06A4E}"/>
              </a:ext>
            </a:extLst>
          </p:cNvPr>
          <p:cNvSpPr/>
          <p:nvPr/>
        </p:nvSpPr>
        <p:spPr>
          <a:xfrm>
            <a:off x="1044942" y="589670"/>
            <a:ext cx="8642839" cy="1143583"/>
          </a:xfrm>
          <a:prstGeom prst="rect">
            <a:avLst/>
          </a:prstGeom>
        </p:spPr>
        <p:txBody>
          <a:bodyPr wrap="square">
            <a:spAutoFit/>
          </a:bodyPr>
          <a:lstStyle/>
          <a:p>
            <a:pPr defTabSz="422041">
              <a:defRPr/>
            </a:pPr>
            <a:r>
              <a:rPr lang="en-US" altLang="ja-JP" sz="2954" dirty="0">
                <a:solidFill>
                  <a:prstClr val="black"/>
                </a:solidFill>
                <a:latin typeface="+mj-ea"/>
                <a:ea typeface="+mj-ea"/>
              </a:rPr>
              <a:t>10</a:t>
            </a:r>
            <a:r>
              <a:rPr lang="ja-JP" altLang="en-US" sz="2954" dirty="0">
                <a:solidFill>
                  <a:prstClr val="black"/>
                </a:solidFill>
                <a:latin typeface="+mj-ea"/>
                <a:ea typeface="+mj-ea"/>
              </a:rPr>
              <a:t>代の利用機器</a:t>
            </a:r>
            <a:r>
              <a:rPr lang="ja-JP" altLang="en-US" sz="1846" dirty="0">
                <a:solidFill>
                  <a:prstClr val="black"/>
                </a:solidFill>
                <a:latin typeface="+mj-ea"/>
                <a:ea typeface="+mj-ea"/>
              </a:rPr>
              <a:t>（総務省統計） </a:t>
            </a:r>
            <a:endParaRPr lang="en-US" altLang="ja-JP" sz="1846" dirty="0">
              <a:solidFill>
                <a:prstClr val="black"/>
              </a:solidFill>
              <a:latin typeface="+mj-ea"/>
              <a:ea typeface="+mj-ea"/>
            </a:endParaRPr>
          </a:p>
          <a:p>
            <a:pPr defTabSz="422041">
              <a:defRPr/>
            </a:pPr>
            <a:endParaRPr lang="en-US" altLang="ja-JP" sz="923" dirty="0">
              <a:solidFill>
                <a:prstClr val="black"/>
              </a:solidFill>
              <a:latin typeface="+mj-ea"/>
              <a:ea typeface="+mj-ea"/>
            </a:endParaRPr>
          </a:p>
          <a:p>
            <a:pPr defTabSz="422041">
              <a:defRPr/>
            </a:pPr>
            <a:r>
              <a:rPr lang="ja-JP" altLang="en-US" sz="2954" dirty="0">
                <a:solidFill>
                  <a:prstClr val="black"/>
                </a:solidFill>
                <a:latin typeface="+mj-ea"/>
                <a:ea typeface="+mj-ea"/>
              </a:rPr>
              <a:t>「</a:t>
            </a:r>
            <a:r>
              <a:rPr lang="en-US" altLang="ja-JP" sz="2954" dirty="0">
                <a:solidFill>
                  <a:srgbClr val="FF0000"/>
                </a:solidFill>
                <a:latin typeface="+mj-ea"/>
                <a:ea typeface="+mj-ea"/>
              </a:rPr>
              <a:t>PC</a:t>
            </a:r>
            <a:r>
              <a:rPr lang="ja-JP" altLang="en-US" sz="2954" dirty="0">
                <a:solidFill>
                  <a:prstClr val="black"/>
                </a:solidFill>
                <a:latin typeface="+mj-ea"/>
                <a:ea typeface="+mj-ea"/>
              </a:rPr>
              <a:t>・</a:t>
            </a:r>
            <a:r>
              <a:rPr lang="ja-JP" altLang="en-US" sz="2954" dirty="0">
                <a:solidFill>
                  <a:srgbClr val="0070C0"/>
                </a:solidFill>
                <a:latin typeface="+mj-ea"/>
                <a:ea typeface="+mj-ea"/>
              </a:rPr>
              <a:t>タブレット</a:t>
            </a:r>
            <a:r>
              <a:rPr lang="ja-JP" altLang="en-US" sz="2954" dirty="0">
                <a:solidFill>
                  <a:prstClr val="black"/>
                </a:solidFill>
                <a:latin typeface="+mj-ea"/>
                <a:ea typeface="+mj-ea"/>
              </a:rPr>
              <a:t>」よりも</a:t>
            </a:r>
            <a:r>
              <a:rPr lang="ja-JP" altLang="en-US" sz="2954" b="1" dirty="0">
                <a:solidFill>
                  <a:srgbClr val="00B050"/>
                </a:solidFill>
                <a:latin typeface="+mj-ea"/>
                <a:ea typeface="+mj-ea"/>
              </a:rPr>
              <a:t>「スマホ」</a:t>
            </a:r>
            <a:endParaRPr lang="en-US" altLang="ja-JP" sz="2954" dirty="0">
              <a:solidFill>
                <a:prstClr val="black"/>
              </a:solidFill>
              <a:latin typeface="+mj-ea"/>
              <a:ea typeface="+mj-ea"/>
            </a:endParaRPr>
          </a:p>
        </p:txBody>
      </p:sp>
      <p:graphicFrame>
        <p:nvGraphicFramePr>
          <p:cNvPr id="7" name="表 6">
            <a:extLst>
              <a:ext uri="{FF2B5EF4-FFF2-40B4-BE49-F238E27FC236}">
                <a16:creationId xmlns:a16="http://schemas.microsoft.com/office/drawing/2014/main" id="{44DD40B4-2495-4C0C-92CE-4BBE379D306D}"/>
              </a:ext>
            </a:extLst>
          </p:cNvPr>
          <p:cNvGraphicFramePr>
            <a:graphicFrameLocks noGrp="1"/>
          </p:cNvGraphicFramePr>
          <p:nvPr>
            <p:extLst>
              <p:ext uri="{D42A27DB-BD31-4B8C-83A1-F6EECF244321}">
                <p14:modId xmlns:p14="http://schemas.microsoft.com/office/powerpoint/2010/main" val="165545716"/>
              </p:ext>
            </p:extLst>
          </p:nvPr>
        </p:nvGraphicFramePr>
        <p:xfrm>
          <a:off x="4034424" y="2368978"/>
          <a:ext cx="2087360" cy="2410848"/>
        </p:xfrm>
        <a:graphic>
          <a:graphicData uri="http://schemas.openxmlformats.org/drawingml/2006/table">
            <a:tbl>
              <a:tblPr/>
              <a:tblGrid>
                <a:gridCol w="1101662">
                  <a:extLst>
                    <a:ext uri="{9D8B030D-6E8A-4147-A177-3AD203B41FA5}">
                      <a16:colId xmlns:a16="http://schemas.microsoft.com/office/drawing/2014/main" val="4154610596"/>
                    </a:ext>
                  </a:extLst>
                </a:gridCol>
                <a:gridCol w="623309">
                  <a:extLst>
                    <a:ext uri="{9D8B030D-6E8A-4147-A177-3AD203B41FA5}">
                      <a16:colId xmlns:a16="http://schemas.microsoft.com/office/drawing/2014/main" val="3616302097"/>
                    </a:ext>
                  </a:extLst>
                </a:gridCol>
                <a:gridCol w="362389">
                  <a:extLst>
                    <a:ext uri="{9D8B030D-6E8A-4147-A177-3AD203B41FA5}">
                      <a16:colId xmlns:a16="http://schemas.microsoft.com/office/drawing/2014/main" val="3578352439"/>
                    </a:ext>
                  </a:extLst>
                </a:gridCol>
              </a:tblGrid>
              <a:tr h="262044">
                <a:tc>
                  <a:txBody>
                    <a:bodyPr/>
                    <a:lstStyle/>
                    <a:p>
                      <a:pPr algn="l" fontAlgn="ctr"/>
                      <a:r>
                        <a:rPr lang="ja-JP" altLang="en-US" sz="1700" b="0" i="0" u="none" strike="noStrike" dirty="0">
                          <a:solidFill>
                            <a:srgbClr val="000000"/>
                          </a:solidFill>
                          <a:effectLst/>
                          <a:latin typeface="游ゴシック" panose="020B0400000000000000" pitchFamily="50" charset="-128"/>
                          <a:ea typeface="游ゴシック" panose="020B0400000000000000" pitchFamily="50" charset="-128"/>
                        </a:rPr>
                        <a:t>平日</a:t>
                      </a:r>
                    </a:p>
                  </a:txBody>
                  <a:tcPr marL="8792" marR="8792" marT="879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700" b="0" i="0" u="none" strike="noStrike">
                        <a:solidFill>
                          <a:srgbClr val="000000"/>
                        </a:solidFill>
                        <a:effectLst/>
                        <a:latin typeface="游ゴシック" panose="020B0400000000000000" pitchFamily="50" charset="-128"/>
                        <a:ea typeface="游ゴシック" panose="020B0400000000000000" pitchFamily="50" charset="-128"/>
                      </a:endParaRPr>
                    </a:p>
                  </a:txBody>
                  <a:tcPr marL="8792" marR="8792" marT="879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ja-JP" altLang="en-US" sz="1700" b="0" i="0" u="none" strike="noStrike">
                        <a:solidFill>
                          <a:srgbClr val="000000"/>
                        </a:solidFill>
                        <a:effectLst/>
                        <a:latin typeface="游ゴシック" panose="020B0400000000000000" pitchFamily="50" charset="-128"/>
                        <a:ea typeface="游ゴシック" panose="020B0400000000000000" pitchFamily="50" charset="-128"/>
                      </a:endParaRPr>
                    </a:p>
                  </a:txBody>
                  <a:tcPr marL="8792" marR="8792" marT="8792"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3141376"/>
                  </a:ext>
                </a:extLst>
              </a:tr>
              <a:tr h="262044">
                <a:tc>
                  <a:txBody>
                    <a:bodyPr/>
                    <a:lstStyle/>
                    <a:p>
                      <a:pPr algn="l" fontAlgn="ctr"/>
                      <a:r>
                        <a:rPr lang="en-US" sz="1700" b="1" i="0" u="none" strike="noStrike" dirty="0">
                          <a:solidFill>
                            <a:srgbClr val="FF0000"/>
                          </a:solidFill>
                          <a:effectLst/>
                          <a:latin typeface="游ゴシック" panose="020B0400000000000000" pitchFamily="50" charset="-128"/>
                          <a:ea typeface="游ゴシック" panose="020B0400000000000000" pitchFamily="50" charset="-128"/>
                        </a:rPr>
                        <a:t>PC</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700" b="0" i="0" u="none" strike="noStrike">
                          <a:solidFill>
                            <a:srgbClr val="000000"/>
                          </a:solidFill>
                          <a:effectLst/>
                          <a:latin typeface="游ゴシック" panose="020B0400000000000000" pitchFamily="50" charset="-128"/>
                          <a:ea typeface="游ゴシック" panose="020B0400000000000000" pitchFamily="50" charset="-128"/>
                        </a:rPr>
                        <a:t>13.1</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0" i="0" u="none" strike="noStrike">
                          <a:solidFill>
                            <a:srgbClr val="000000"/>
                          </a:solidFill>
                          <a:effectLst/>
                          <a:latin typeface="游ゴシック" panose="020B0400000000000000" pitchFamily="50" charset="-128"/>
                          <a:ea typeface="游ゴシック" panose="020B0400000000000000" pitchFamily="50" charset="-128"/>
                        </a:rPr>
                        <a:t>分</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5069911"/>
                  </a:ext>
                </a:extLst>
              </a:tr>
              <a:tr h="262044">
                <a:tc>
                  <a:txBody>
                    <a:bodyPr/>
                    <a:lstStyle/>
                    <a:p>
                      <a:pPr algn="l" fontAlgn="ctr"/>
                      <a:r>
                        <a:rPr lang="ja-JP" altLang="en-US" sz="1700" b="1" i="0" u="none" strike="noStrike" dirty="0">
                          <a:solidFill>
                            <a:srgbClr val="00B050"/>
                          </a:solidFill>
                          <a:effectLst/>
                          <a:latin typeface="游ゴシック" panose="020B0400000000000000" pitchFamily="50" charset="-128"/>
                          <a:ea typeface="游ゴシック" panose="020B0400000000000000" pitchFamily="50" charset="-128"/>
                        </a:rPr>
                        <a:t>スマホ</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700" b="0" i="0" u="none" strike="noStrike">
                          <a:solidFill>
                            <a:srgbClr val="000000"/>
                          </a:solidFill>
                          <a:effectLst/>
                          <a:latin typeface="游ゴシック" panose="020B0400000000000000" pitchFamily="50" charset="-128"/>
                          <a:ea typeface="游ゴシック" panose="020B0400000000000000" pitchFamily="50" charset="-128"/>
                        </a:rPr>
                        <a:t>150.1</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0" i="0" u="none" strike="noStrike">
                          <a:solidFill>
                            <a:srgbClr val="000000"/>
                          </a:solidFill>
                          <a:effectLst/>
                          <a:latin typeface="游ゴシック" panose="020B0400000000000000" pitchFamily="50" charset="-128"/>
                          <a:ea typeface="游ゴシック" panose="020B0400000000000000" pitchFamily="50" charset="-128"/>
                        </a:rPr>
                        <a:t>分</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1812810"/>
                  </a:ext>
                </a:extLst>
              </a:tr>
              <a:tr h="262044">
                <a:tc>
                  <a:txBody>
                    <a:bodyPr/>
                    <a:lstStyle/>
                    <a:p>
                      <a:pPr algn="l" fontAlgn="ctr"/>
                      <a:r>
                        <a:rPr lang="ja-JP" altLang="en-US" sz="1700" b="1" i="0" u="none" strike="noStrike" dirty="0">
                          <a:solidFill>
                            <a:srgbClr val="1F4E78"/>
                          </a:solidFill>
                          <a:effectLst/>
                          <a:latin typeface="游ゴシック" panose="020B0400000000000000" pitchFamily="50" charset="-128"/>
                          <a:ea typeface="游ゴシック" panose="020B0400000000000000" pitchFamily="50" charset="-128"/>
                        </a:rPr>
                        <a:t>タブレット</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700" b="0" i="0" u="none" strike="noStrike" dirty="0">
                          <a:solidFill>
                            <a:srgbClr val="000000"/>
                          </a:solidFill>
                          <a:effectLst/>
                          <a:latin typeface="游ゴシック" panose="020B0400000000000000" pitchFamily="50" charset="-128"/>
                          <a:ea typeface="游ゴシック" panose="020B0400000000000000" pitchFamily="50" charset="-128"/>
                        </a:rPr>
                        <a:t>5.5</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0" i="0" u="none" strike="noStrike">
                          <a:solidFill>
                            <a:srgbClr val="000000"/>
                          </a:solidFill>
                          <a:effectLst/>
                          <a:latin typeface="游ゴシック" panose="020B0400000000000000" pitchFamily="50" charset="-128"/>
                          <a:ea typeface="游ゴシック" panose="020B0400000000000000" pitchFamily="50" charset="-128"/>
                        </a:rPr>
                        <a:t>分</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0626273"/>
                  </a:ext>
                </a:extLst>
              </a:tr>
              <a:tr h="262044">
                <a:tc>
                  <a:txBody>
                    <a:bodyPr/>
                    <a:lstStyle/>
                    <a:p>
                      <a:pPr algn="l" fontAlgn="ctr"/>
                      <a:endParaRPr lang="ja-JP" altLang="en-US" sz="1700" b="0" i="0" u="none" strike="noStrike">
                        <a:solidFill>
                          <a:srgbClr val="000000"/>
                        </a:solidFill>
                        <a:effectLst/>
                        <a:latin typeface="游ゴシック" panose="020B0400000000000000" pitchFamily="50" charset="-128"/>
                        <a:ea typeface="游ゴシック" panose="020B0400000000000000" pitchFamily="50" charset="-128"/>
                      </a:endParaRPr>
                    </a:p>
                  </a:txBody>
                  <a:tcPr marL="8792" marR="8792" marT="879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ja-JP" altLang="en-US" sz="17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79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ja-JP" altLang="en-US" sz="1700" b="0" i="0" u="none" strike="noStrike">
                        <a:solidFill>
                          <a:srgbClr val="000000"/>
                        </a:solidFill>
                        <a:effectLst/>
                        <a:latin typeface="游ゴシック" panose="020B0400000000000000" pitchFamily="50" charset="-128"/>
                        <a:ea typeface="游ゴシック" panose="020B0400000000000000" pitchFamily="50" charset="-128"/>
                      </a:endParaRPr>
                    </a:p>
                  </a:txBody>
                  <a:tcPr marL="8792" marR="8792" marT="8792"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081479960"/>
                  </a:ext>
                </a:extLst>
              </a:tr>
              <a:tr h="262044">
                <a:tc>
                  <a:txBody>
                    <a:bodyPr/>
                    <a:lstStyle/>
                    <a:p>
                      <a:pPr algn="l" fontAlgn="ctr"/>
                      <a:r>
                        <a:rPr lang="ja-JP" altLang="en-US" sz="1700" b="0" i="0" u="none" strike="noStrike">
                          <a:solidFill>
                            <a:srgbClr val="000000"/>
                          </a:solidFill>
                          <a:effectLst/>
                          <a:latin typeface="游ゴシック" panose="020B0400000000000000" pitchFamily="50" charset="-128"/>
                          <a:ea typeface="游ゴシック" panose="020B0400000000000000" pitchFamily="50" charset="-128"/>
                        </a:rPr>
                        <a:t>休日</a:t>
                      </a:r>
                    </a:p>
                  </a:txBody>
                  <a:tcPr marL="8792" marR="8792" marT="879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7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79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ja-JP" altLang="en-US" sz="17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792"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5639875"/>
                  </a:ext>
                </a:extLst>
              </a:tr>
              <a:tr h="262044">
                <a:tc>
                  <a:txBody>
                    <a:bodyPr/>
                    <a:lstStyle/>
                    <a:p>
                      <a:pPr algn="l" fontAlgn="ctr"/>
                      <a:r>
                        <a:rPr lang="en-US" sz="1700" b="1" i="0" u="none" strike="noStrike">
                          <a:solidFill>
                            <a:srgbClr val="FF0000"/>
                          </a:solidFill>
                          <a:effectLst/>
                          <a:latin typeface="游ゴシック" panose="020B0400000000000000" pitchFamily="50" charset="-128"/>
                          <a:ea typeface="游ゴシック" panose="020B0400000000000000" pitchFamily="50" charset="-128"/>
                        </a:rPr>
                        <a:t>PC</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700" b="0" i="0" u="none" strike="noStrike">
                          <a:solidFill>
                            <a:srgbClr val="000000"/>
                          </a:solidFill>
                          <a:effectLst/>
                          <a:latin typeface="游ゴシック" panose="020B0400000000000000" pitchFamily="50" charset="-128"/>
                          <a:ea typeface="游ゴシック" panose="020B0400000000000000" pitchFamily="50" charset="-128"/>
                        </a:rPr>
                        <a:t>32.8</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0" i="0" u="none" strike="noStrike" dirty="0">
                          <a:solidFill>
                            <a:srgbClr val="000000"/>
                          </a:solidFill>
                          <a:effectLst/>
                          <a:latin typeface="游ゴシック" panose="020B0400000000000000" pitchFamily="50" charset="-128"/>
                          <a:ea typeface="游ゴシック" panose="020B0400000000000000" pitchFamily="50" charset="-128"/>
                        </a:rPr>
                        <a:t>分</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0830682"/>
                  </a:ext>
                </a:extLst>
              </a:tr>
              <a:tr h="262044">
                <a:tc>
                  <a:txBody>
                    <a:bodyPr/>
                    <a:lstStyle/>
                    <a:p>
                      <a:pPr algn="l" fontAlgn="ctr"/>
                      <a:r>
                        <a:rPr lang="ja-JP" altLang="en-US" sz="1700" b="1" i="0" u="none" strike="noStrike">
                          <a:solidFill>
                            <a:srgbClr val="00B050"/>
                          </a:solidFill>
                          <a:effectLst/>
                          <a:latin typeface="游ゴシック" panose="020B0400000000000000" pitchFamily="50" charset="-128"/>
                          <a:ea typeface="游ゴシック" panose="020B0400000000000000" pitchFamily="50" charset="-128"/>
                        </a:rPr>
                        <a:t>スマホ</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700" b="0" i="0" u="none" strike="noStrike">
                          <a:solidFill>
                            <a:srgbClr val="000000"/>
                          </a:solidFill>
                          <a:effectLst/>
                          <a:latin typeface="游ゴシック" panose="020B0400000000000000" pitchFamily="50" charset="-128"/>
                          <a:ea typeface="游ゴシック" panose="020B0400000000000000" pitchFamily="50" charset="-128"/>
                        </a:rPr>
                        <a:t>197.1</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0" i="0" u="none" strike="noStrike" dirty="0">
                          <a:solidFill>
                            <a:srgbClr val="000000"/>
                          </a:solidFill>
                          <a:effectLst/>
                          <a:latin typeface="游ゴシック" panose="020B0400000000000000" pitchFamily="50" charset="-128"/>
                          <a:ea typeface="游ゴシック" panose="020B0400000000000000" pitchFamily="50" charset="-128"/>
                        </a:rPr>
                        <a:t>分</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0221302"/>
                  </a:ext>
                </a:extLst>
              </a:tr>
              <a:tr h="262044">
                <a:tc>
                  <a:txBody>
                    <a:bodyPr/>
                    <a:lstStyle/>
                    <a:p>
                      <a:pPr algn="l" fontAlgn="ctr"/>
                      <a:r>
                        <a:rPr lang="ja-JP" altLang="en-US" sz="1700" b="1" i="0" u="none" strike="noStrike">
                          <a:solidFill>
                            <a:srgbClr val="1F4E78"/>
                          </a:solidFill>
                          <a:effectLst/>
                          <a:latin typeface="游ゴシック" panose="020B0400000000000000" pitchFamily="50" charset="-128"/>
                          <a:ea typeface="游ゴシック" panose="020B0400000000000000" pitchFamily="50" charset="-128"/>
                        </a:rPr>
                        <a:t>タブレット</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700" b="0" i="0" u="none" strike="noStrike">
                          <a:solidFill>
                            <a:srgbClr val="000000"/>
                          </a:solidFill>
                          <a:effectLst/>
                          <a:latin typeface="游ゴシック" panose="020B0400000000000000" pitchFamily="50" charset="-128"/>
                          <a:ea typeface="游ゴシック" panose="020B0400000000000000" pitchFamily="50" charset="-128"/>
                        </a:rPr>
                        <a:t>9.6</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0" i="0" u="none" strike="noStrike" dirty="0">
                          <a:solidFill>
                            <a:srgbClr val="000000"/>
                          </a:solidFill>
                          <a:effectLst/>
                          <a:latin typeface="游ゴシック" panose="020B0400000000000000" pitchFamily="50" charset="-128"/>
                          <a:ea typeface="游ゴシック" panose="020B0400000000000000" pitchFamily="50" charset="-128"/>
                        </a:rPr>
                        <a:t>分</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1163791"/>
                  </a:ext>
                </a:extLst>
              </a:tr>
            </a:tbl>
          </a:graphicData>
        </a:graphic>
      </p:graphicFrame>
      <p:graphicFrame>
        <p:nvGraphicFramePr>
          <p:cNvPr id="8" name="グラフ 7">
            <a:extLst>
              <a:ext uri="{FF2B5EF4-FFF2-40B4-BE49-F238E27FC236}">
                <a16:creationId xmlns:a16="http://schemas.microsoft.com/office/drawing/2014/main" id="{0B22C793-2202-4E4F-AB53-3881068BA804}"/>
              </a:ext>
            </a:extLst>
          </p:cNvPr>
          <p:cNvGraphicFramePr>
            <a:graphicFrameLocks/>
          </p:cNvGraphicFramePr>
          <p:nvPr>
            <p:extLst>
              <p:ext uri="{D42A27DB-BD31-4B8C-83A1-F6EECF244321}">
                <p14:modId xmlns:p14="http://schemas.microsoft.com/office/powerpoint/2010/main" val="2897804817"/>
              </p:ext>
            </p:extLst>
          </p:nvPr>
        </p:nvGraphicFramePr>
        <p:xfrm>
          <a:off x="953534" y="2102299"/>
          <a:ext cx="2681654" cy="34274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グラフ 8">
            <a:extLst>
              <a:ext uri="{FF2B5EF4-FFF2-40B4-BE49-F238E27FC236}">
                <a16:creationId xmlns:a16="http://schemas.microsoft.com/office/drawing/2014/main" id="{5294289C-ECEF-4F9F-9A41-7337094C8371}"/>
              </a:ext>
            </a:extLst>
          </p:cNvPr>
          <p:cNvGraphicFramePr>
            <a:graphicFrameLocks/>
          </p:cNvGraphicFramePr>
          <p:nvPr>
            <p:extLst>
              <p:ext uri="{D42A27DB-BD31-4B8C-83A1-F6EECF244321}">
                <p14:modId xmlns:p14="http://schemas.microsoft.com/office/powerpoint/2010/main" val="3198700181"/>
              </p:ext>
            </p:extLst>
          </p:nvPr>
        </p:nvGraphicFramePr>
        <p:xfrm>
          <a:off x="6121783" y="2163972"/>
          <a:ext cx="3198446" cy="3304127"/>
        </p:xfrm>
        <a:graphic>
          <a:graphicData uri="http://schemas.openxmlformats.org/drawingml/2006/chart">
            <c:chart xmlns:c="http://schemas.openxmlformats.org/drawingml/2006/chart" xmlns:r="http://schemas.openxmlformats.org/officeDocument/2006/relationships" r:id="rId4"/>
          </a:graphicData>
        </a:graphic>
      </p:graphicFrame>
      <p:sp>
        <p:nvSpPr>
          <p:cNvPr id="2" name="スライド番号プレースホルダー 1">
            <a:extLst>
              <a:ext uri="{FF2B5EF4-FFF2-40B4-BE49-F238E27FC236}">
                <a16:creationId xmlns:a16="http://schemas.microsoft.com/office/drawing/2014/main" id="{7906D843-D47D-4B90-9490-A189A21563C2}"/>
              </a:ext>
            </a:extLst>
          </p:cNvPr>
          <p:cNvSpPr>
            <a:spLocks noGrp="1"/>
          </p:cNvSpPr>
          <p:nvPr>
            <p:ph type="sldNum" sz="quarter" idx="12"/>
          </p:nvPr>
        </p:nvSpPr>
        <p:spPr/>
        <p:txBody>
          <a:bodyPr/>
          <a:lstStyle/>
          <a:p>
            <a:fld id="{B15C752D-AC49-46AC-8DF6-64E47356F93F}" type="slidenum">
              <a:rPr kumimoji="1" lang="ja-JP" altLang="en-US" smtClean="0"/>
              <a:t>12</a:t>
            </a:fld>
            <a:endParaRPr kumimoji="1" lang="ja-JP" altLang="en-US"/>
          </a:p>
        </p:txBody>
      </p:sp>
    </p:spTree>
    <p:extLst>
      <p:ext uri="{BB962C8B-B14F-4D97-AF65-F5344CB8AC3E}">
        <p14:creationId xmlns:p14="http://schemas.microsoft.com/office/powerpoint/2010/main" val="3101665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二等辺三角形 2">
            <a:extLst>
              <a:ext uri="{FF2B5EF4-FFF2-40B4-BE49-F238E27FC236}">
                <a16:creationId xmlns:a16="http://schemas.microsoft.com/office/drawing/2014/main" id="{D2DAF82C-E3EE-4E92-A85E-08DEA4898D86}"/>
              </a:ext>
            </a:extLst>
          </p:cNvPr>
          <p:cNvSpPr/>
          <p:nvPr/>
        </p:nvSpPr>
        <p:spPr>
          <a:xfrm>
            <a:off x="186430" y="607113"/>
            <a:ext cx="8380521" cy="5643774"/>
          </a:xfrm>
          <a:prstGeom prst="triangl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C310AD7A-7DBF-457E-894B-D61FCD275B05}"/>
              </a:ext>
            </a:extLst>
          </p:cNvPr>
          <p:cNvPicPr>
            <a:picLocks noChangeAspect="1"/>
          </p:cNvPicPr>
          <p:nvPr/>
        </p:nvPicPr>
        <p:blipFill>
          <a:blip r:embed="rId2"/>
          <a:stretch>
            <a:fillRect/>
          </a:stretch>
        </p:blipFill>
        <p:spPr>
          <a:xfrm>
            <a:off x="1990649" y="415442"/>
            <a:ext cx="930103" cy="1134272"/>
          </a:xfrm>
          <a:prstGeom prst="rect">
            <a:avLst/>
          </a:prstGeom>
        </p:spPr>
      </p:pic>
      <p:pic>
        <p:nvPicPr>
          <p:cNvPr id="1026" name="Picture 2" descr="プラダの画像">
            <a:extLst>
              <a:ext uri="{FF2B5EF4-FFF2-40B4-BE49-F238E27FC236}">
                <a16:creationId xmlns:a16="http://schemas.microsoft.com/office/drawing/2014/main" id="{6F2DD197-342B-43B1-8307-953241F37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4995" y="665825"/>
            <a:ext cx="1555090" cy="2410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ティファニーの画像">
            <a:extLst>
              <a:ext uri="{FF2B5EF4-FFF2-40B4-BE49-F238E27FC236}">
                <a16:creationId xmlns:a16="http://schemas.microsoft.com/office/drawing/2014/main" id="{4EF2C5E1-6927-4FCA-BFC3-E7C756D6B9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659" y="1400663"/>
            <a:ext cx="1905000" cy="238125"/>
          </a:xfrm>
          <a:prstGeom prst="rect">
            <a:avLst/>
          </a:prstGeom>
          <a:noFill/>
          <a:extLst>
            <a:ext uri="{909E8E84-426E-40DD-AFC4-6F175D3DCCD1}">
              <a14:hiddenFill xmlns:a14="http://schemas.microsoft.com/office/drawing/2010/main">
                <a:solidFill>
                  <a:srgbClr val="FFFFFF"/>
                </a:solidFill>
              </a14:hiddenFill>
            </a:ext>
          </a:extLst>
        </p:spPr>
      </p:pic>
      <p:sp>
        <p:nvSpPr>
          <p:cNvPr id="4" name="四角形: 角を丸くする 3">
            <a:extLst>
              <a:ext uri="{FF2B5EF4-FFF2-40B4-BE49-F238E27FC236}">
                <a16:creationId xmlns:a16="http://schemas.microsoft.com/office/drawing/2014/main" id="{908C6F84-FAF0-4F98-AD79-E94D3EF37515}"/>
              </a:ext>
            </a:extLst>
          </p:cNvPr>
          <p:cNvSpPr/>
          <p:nvPr/>
        </p:nvSpPr>
        <p:spPr>
          <a:xfrm>
            <a:off x="186430" y="4234649"/>
            <a:ext cx="8824405" cy="207495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DCAA1EF3-2C75-456A-997A-87B048238C71}"/>
              </a:ext>
            </a:extLst>
          </p:cNvPr>
          <p:cNvPicPr>
            <a:picLocks noChangeAspect="1"/>
          </p:cNvPicPr>
          <p:nvPr/>
        </p:nvPicPr>
        <p:blipFill>
          <a:blip r:embed="rId5"/>
          <a:stretch>
            <a:fillRect/>
          </a:stretch>
        </p:blipFill>
        <p:spPr>
          <a:xfrm>
            <a:off x="3222593" y="4748813"/>
            <a:ext cx="2346293" cy="1044100"/>
          </a:xfrm>
          <a:prstGeom prst="rect">
            <a:avLst/>
          </a:prstGeom>
        </p:spPr>
      </p:pic>
      <p:sp>
        <p:nvSpPr>
          <p:cNvPr id="8" name="四角形: 角を丸くする 7">
            <a:extLst>
              <a:ext uri="{FF2B5EF4-FFF2-40B4-BE49-F238E27FC236}">
                <a16:creationId xmlns:a16="http://schemas.microsoft.com/office/drawing/2014/main" id="{80AF9BC5-FE2E-4DBC-9BC1-31750E512D69}"/>
              </a:ext>
            </a:extLst>
          </p:cNvPr>
          <p:cNvSpPr/>
          <p:nvPr/>
        </p:nvSpPr>
        <p:spPr>
          <a:xfrm>
            <a:off x="3222593" y="539523"/>
            <a:ext cx="2308194" cy="144340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a:extLst>
              <a:ext uri="{FF2B5EF4-FFF2-40B4-BE49-F238E27FC236}">
                <a16:creationId xmlns:a16="http://schemas.microsoft.com/office/drawing/2014/main" id="{C5DBC95A-F069-4782-93EE-12A3794D246C}"/>
              </a:ext>
            </a:extLst>
          </p:cNvPr>
          <p:cNvSpPr>
            <a:spLocks noGrp="1"/>
          </p:cNvSpPr>
          <p:nvPr>
            <p:ph type="sldNum" sz="quarter" idx="12"/>
          </p:nvPr>
        </p:nvSpPr>
        <p:spPr/>
        <p:txBody>
          <a:bodyPr/>
          <a:lstStyle/>
          <a:p>
            <a:fld id="{B15C752D-AC49-46AC-8DF6-64E47356F93F}" type="slidenum">
              <a:rPr kumimoji="1" lang="ja-JP" altLang="en-US" smtClean="0"/>
              <a:t>13</a:t>
            </a:fld>
            <a:endParaRPr kumimoji="1" lang="ja-JP" altLang="en-US"/>
          </a:p>
        </p:txBody>
      </p:sp>
    </p:spTree>
    <p:extLst>
      <p:ext uri="{BB962C8B-B14F-4D97-AF65-F5344CB8AC3E}">
        <p14:creationId xmlns:p14="http://schemas.microsoft.com/office/powerpoint/2010/main" val="1638145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82AB90-E4D2-4034-9B8E-7565C2BC37E0}"/>
              </a:ext>
            </a:extLst>
          </p:cNvPr>
          <p:cNvSpPr txBox="1">
            <a:spLocks/>
          </p:cNvSpPr>
          <p:nvPr/>
        </p:nvSpPr>
        <p:spPr>
          <a:xfrm>
            <a:off x="965653" y="1009914"/>
            <a:ext cx="7497030" cy="4243404"/>
          </a:xfrm>
          <a:prstGeom prst="rect">
            <a:avLst/>
          </a:prstGeom>
          <a:noFill/>
        </p:spPr>
        <p:txBody>
          <a:bodyPr>
            <a:normAutofit fontScale="975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r>
              <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a:t>
            </a:r>
            <a:r>
              <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第２章</a:t>
            </a:r>
            <a:r>
              <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a:t>
            </a:r>
            <a:br>
              <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br>
            <a:br>
              <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br>
            <a:r>
              <a:rPr lang="ja-JP" altLang="en-US" sz="6200" dirty="0">
                <a:solidFill>
                  <a:srgbClr val="212121"/>
                </a:solidFill>
                <a:latin typeface="+mj-ea"/>
              </a:rPr>
              <a:t>農泊地域の魅力を</a:t>
            </a:r>
            <a:endParaRPr lang="en-US" altLang="ja-JP" sz="6200" dirty="0">
              <a:solidFill>
                <a:srgbClr val="212121"/>
              </a:solidFill>
              <a:latin typeface="+mj-ea"/>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en-US" altLang="ja-JP" sz="6200" dirty="0">
                <a:solidFill>
                  <a:srgbClr val="212121"/>
                </a:solidFill>
                <a:latin typeface="+mj-ea"/>
              </a:rPr>
              <a:t>SNS</a:t>
            </a:r>
            <a:r>
              <a:rPr lang="ja-JP" altLang="en-US" sz="6200" dirty="0">
                <a:solidFill>
                  <a:srgbClr val="212121"/>
                </a:solidFill>
                <a:latin typeface="+mj-ea"/>
              </a:rPr>
              <a:t>で</a:t>
            </a:r>
            <a:r>
              <a:rPr kumimoji="1" lang="ja-JP" altLang="en-US" sz="6200" b="0" i="0" u="none" strike="noStrike" kern="1200" cap="all" spc="150" normalizeH="0" baseline="0" noProof="0" dirty="0">
                <a:ln>
                  <a:noFill/>
                </a:ln>
                <a:solidFill>
                  <a:srgbClr val="212121"/>
                </a:solidFill>
                <a:effectLst/>
                <a:uLnTx/>
                <a:uFillTx/>
                <a:latin typeface="+mj-ea"/>
                <a:cs typeface="+mj-cs"/>
              </a:rPr>
              <a:t>発信してみよう</a:t>
            </a:r>
            <a:endParaRPr kumimoji="1" lang="ja-JP" altLang="en-US" sz="4400" b="0" i="0" u="none" strike="noStrike" kern="1200" cap="all" spc="150" normalizeH="0" baseline="0" noProof="0" dirty="0">
              <a:ln>
                <a:noFill/>
              </a:ln>
              <a:solidFill>
                <a:srgbClr val="212121"/>
              </a:solidFill>
              <a:effectLst/>
              <a:uLnTx/>
              <a:uFillTx/>
              <a:latin typeface="+mj-ea"/>
              <a:cs typeface="+mj-cs"/>
            </a:endParaRPr>
          </a:p>
        </p:txBody>
      </p:sp>
      <p:sp>
        <p:nvSpPr>
          <p:cNvPr id="3" name="スライド番号プレースホルダー 2">
            <a:extLst>
              <a:ext uri="{FF2B5EF4-FFF2-40B4-BE49-F238E27FC236}">
                <a16:creationId xmlns:a16="http://schemas.microsoft.com/office/drawing/2014/main" id="{BAF427A1-0C23-47EC-92D2-7E52AC39F2C7}"/>
              </a:ext>
            </a:extLst>
          </p:cNvPr>
          <p:cNvSpPr>
            <a:spLocks noGrp="1"/>
          </p:cNvSpPr>
          <p:nvPr>
            <p:ph type="sldNum" sz="quarter" idx="12"/>
          </p:nvPr>
        </p:nvSpPr>
        <p:spPr/>
        <p:txBody>
          <a:bodyPr/>
          <a:lstStyle/>
          <a:p>
            <a:fld id="{2CA21C09-55AC-4719-BB36-E07DD41E6FFE}" type="slidenum">
              <a:rPr kumimoji="1" lang="ja-JP" altLang="en-US" smtClean="0"/>
              <a:t>14</a:t>
            </a:fld>
            <a:endParaRPr kumimoji="1" lang="ja-JP" altLang="en-US"/>
          </a:p>
        </p:txBody>
      </p:sp>
    </p:spTree>
    <p:extLst>
      <p:ext uri="{BB962C8B-B14F-4D97-AF65-F5344CB8AC3E}">
        <p14:creationId xmlns:p14="http://schemas.microsoft.com/office/powerpoint/2010/main" val="1612998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BAE141-53F6-4642-9296-B1C3E83AE70D}"/>
              </a:ext>
            </a:extLst>
          </p:cNvPr>
          <p:cNvSpPr txBox="1">
            <a:spLocks/>
          </p:cNvSpPr>
          <p:nvPr/>
        </p:nvSpPr>
        <p:spPr>
          <a:xfrm>
            <a:off x="1431817" y="645459"/>
            <a:ext cx="7633742" cy="4483902"/>
          </a:xfrm>
          <a:prstGeom prst="rect">
            <a:avLst/>
          </a:prstGeom>
        </p:spPr>
        <p:txBody>
          <a:bodyPr>
            <a:normAutofit lnSpcReduction="100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5100" b="0" i="0" u="none" strike="noStrike" kern="1200" cap="all" spc="150" normalizeH="0" baseline="0" noProof="0" dirty="0">
                <a:ln>
                  <a:noFill/>
                </a:ln>
                <a:solidFill>
                  <a:srgbClr val="171312"/>
                </a:solidFill>
                <a:effectLst/>
                <a:uLnTx/>
                <a:uFillTx/>
                <a:latin typeface="BIZ UDPゴシック" panose="020B0400000000000000" pitchFamily="50" charset="-128"/>
                <a:ea typeface="BIZ UDPゴシック" panose="020B0400000000000000" pitchFamily="50" charset="-128"/>
                <a:cs typeface="+mj-cs"/>
              </a:rPr>
              <a:t>Q</a:t>
            </a:r>
          </a:p>
          <a:p>
            <a:pPr marL="0" marR="0" lvl="0" indent="0" algn="l" defTabSz="685800" rtl="0" eaLnBrk="1" fontAlgn="auto" latinLnBrk="0" hangingPunct="1">
              <a:lnSpc>
                <a:spcPct val="90000"/>
              </a:lnSpc>
              <a:spcBef>
                <a:spcPct val="0"/>
              </a:spcBef>
              <a:spcAft>
                <a:spcPts val="0"/>
              </a:spcAft>
              <a:buClrTx/>
              <a:buSzTx/>
              <a:buFontTx/>
              <a:buNone/>
              <a:tabLst/>
              <a:defRPr/>
            </a:pPr>
            <a:br>
              <a:rPr kumimoji="1" lang="en-US" altLang="ja-JP" sz="5100" b="0" i="0" u="none" strike="noStrike" kern="1200" cap="all" spc="150" normalizeH="0" baseline="0" noProof="0" dirty="0">
                <a:ln>
                  <a:noFill/>
                </a:ln>
                <a:solidFill>
                  <a:srgbClr val="171312"/>
                </a:solidFill>
                <a:effectLst/>
                <a:uLnTx/>
                <a:uFillTx/>
                <a:latin typeface="BIZ UDPゴシック" panose="020B0400000000000000" pitchFamily="50" charset="-128"/>
                <a:ea typeface="BIZ UDPゴシック" panose="020B0400000000000000" pitchFamily="50" charset="-128"/>
                <a:cs typeface="+mj-cs"/>
              </a:rPr>
            </a:br>
            <a:r>
              <a:rPr kumimoji="1" lang="ja-JP" altLang="en-US" sz="5100" b="0" i="0" u="none" strike="noStrike" kern="1200" cap="all" spc="150" normalizeH="0" baseline="0" noProof="0" dirty="0">
                <a:ln>
                  <a:noFill/>
                </a:ln>
                <a:solidFill>
                  <a:srgbClr val="171312"/>
                </a:solidFill>
                <a:effectLst/>
                <a:uLnTx/>
                <a:uFillTx/>
                <a:latin typeface="BIZ UDPゴシック" panose="020B0400000000000000" pitchFamily="50" charset="-128"/>
                <a:ea typeface="BIZ UDPゴシック" panose="020B0400000000000000" pitchFamily="50" charset="-128"/>
                <a:cs typeface="+mj-cs"/>
              </a:rPr>
              <a:t>農泊の発信では、</a:t>
            </a:r>
            <a:endParaRPr kumimoji="1" lang="en-US" altLang="ja-JP" sz="5100" b="0" i="0" u="none" strike="noStrike" kern="1200" cap="all" spc="150" normalizeH="0" baseline="0" noProof="0" dirty="0">
              <a:ln>
                <a:noFill/>
              </a:ln>
              <a:solidFill>
                <a:srgbClr val="171312"/>
              </a:solidFill>
              <a:effectLst/>
              <a:uLnTx/>
              <a:uFillTx/>
              <a:latin typeface="BIZ UDPゴシック" panose="020B0400000000000000" pitchFamily="50" charset="-128"/>
              <a:ea typeface="BIZ UDPゴシック" panose="020B0400000000000000"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5100" b="0" i="0" u="none" strike="noStrike" kern="1200" cap="all" spc="150" normalizeH="0" baseline="0" noProof="0" dirty="0">
                <a:ln>
                  <a:noFill/>
                </a:ln>
                <a:solidFill>
                  <a:srgbClr val="171312"/>
                </a:solidFill>
                <a:effectLst/>
                <a:uLnTx/>
                <a:uFillTx/>
                <a:latin typeface="BIZ UDPゴシック" panose="020B0400000000000000" pitchFamily="50" charset="-128"/>
                <a:ea typeface="BIZ UDPゴシック" panose="020B0400000000000000" pitchFamily="50" charset="-128"/>
                <a:cs typeface="+mj-cs"/>
              </a:rPr>
              <a:t>６つの</a:t>
            </a:r>
            <a:r>
              <a:rPr kumimoji="1" lang="en-US" altLang="ja-JP" sz="5100" b="0" i="0" u="none" strike="noStrike" kern="1200" cap="all" spc="150" normalizeH="0" baseline="0" noProof="0" dirty="0">
                <a:ln>
                  <a:noFill/>
                </a:ln>
                <a:solidFill>
                  <a:srgbClr val="171312"/>
                </a:solidFill>
                <a:effectLst/>
                <a:uLnTx/>
                <a:uFillTx/>
                <a:latin typeface="BIZ UDPゴシック" panose="020B0400000000000000" pitchFamily="50" charset="-128"/>
                <a:ea typeface="BIZ UDPゴシック" panose="020B0400000000000000" pitchFamily="50" charset="-128"/>
                <a:cs typeface="+mj-cs"/>
              </a:rPr>
              <a:t>SNS</a:t>
            </a:r>
            <a:r>
              <a:rPr kumimoji="1" lang="ja-JP" altLang="en-US" sz="5100" b="0" i="0" u="none" strike="noStrike" kern="1200" cap="all" spc="150" normalizeH="0" baseline="0" noProof="0" dirty="0">
                <a:ln>
                  <a:noFill/>
                </a:ln>
                <a:solidFill>
                  <a:srgbClr val="171312"/>
                </a:solidFill>
                <a:effectLst/>
                <a:uLnTx/>
                <a:uFillTx/>
                <a:latin typeface="BIZ UDPゴシック" panose="020B0400000000000000" pitchFamily="50" charset="-128"/>
                <a:ea typeface="BIZ UDPゴシック" panose="020B0400000000000000" pitchFamily="50" charset="-128"/>
                <a:cs typeface="+mj-cs"/>
              </a:rPr>
              <a:t>のどれを</a:t>
            </a:r>
            <a:endParaRPr kumimoji="1" lang="en-US" altLang="ja-JP" sz="5100" b="0" i="0" u="none" strike="noStrike" kern="1200" cap="all" spc="150" normalizeH="0" baseline="0" noProof="0" dirty="0">
              <a:ln>
                <a:noFill/>
              </a:ln>
              <a:solidFill>
                <a:srgbClr val="171312"/>
              </a:solidFill>
              <a:effectLst/>
              <a:uLnTx/>
              <a:uFillTx/>
              <a:latin typeface="BIZ UDPゴシック" panose="020B0400000000000000" pitchFamily="50" charset="-128"/>
              <a:ea typeface="BIZ UDPゴシック" panose="020B0400000000000000"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5100" b="0" i="0" u="none" strike="noStrike" kern="1200" cap="all" spc="150" normalizeH="0" baseline="0" noProof="0" dirty="0">
                <a:ln>
                  <a:noFill/>
                </a:ln>
                <a:solidFill>
                  <a:srgbClr val="171312"/>
                </a:solidFill>
                <a:effectLst/>
                <a:uLnTx/>
                <a:uFillTx/>
                <a:latin typeface="BIZ UDPゴシック" panose="020B0400000000000000" pitchFamily="50" charset="-128"/>
                <a:ea typeface="BIZ UDPゴシック" panose="020B0400000000000000" pitchFamily="50" charset="-128"/>
                <a:cs typeface="+mj-cs"/>
              </a:rPr>
              <a:t>使ったらいいの？</a:t>
            </a:r>
            <a:endParaRPr kumimoji="1" lang="en-US" altLang="ja-JP" sz="5100" b="0" i="0" u="none" strike="noStrike" kern="1200" cap="all" spc="150" normalizeH="0" baseline="0" noProof="0" dirty="0">
              <a:ln>
                <a:noFill/>
              </a:ln>
              <a:solidFill>
                <a:srgbClr val="171312"/>
              </a:solidFill>
              <a:effectLst/>
              <a:uLnTx/>
              <a:uFillTx/>
              <a:latin typeface="BIZ UDPゴシック" panose="020B0400000000000000" pitchFamily="50" charset="-128"/>
              <a:ea typeface="BIZ UDPゴシック" panose="020B0400000000000000"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lang="en-US" altLang="ja-JP" dirty="0">
              <a:solidFill>
                <a:srgbClr val="171312"/>
              </a:solidFill>
              <a:latin typeface="BIZ UDPゴシック" panose="020B0400000000000000" pitchFamily="50" charset="-128"/>
              <a:ea typeface="BIZ UDPゴシック" panose="020B04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5100" b="0" i="0" u="none" strike="noStrike" kern="1200" cap="all" spc="150" normalizeH="0" baseline="0" noProof="0" dirty="0">
                <a:ln>
                  <a:noFill/>
                </a:ln>
                <a:solidFill>
                  <a:srgbClr val="171312"/>
                </a:solidFill>
                <a:effectLst/>
                <a:uLnTx/>
                <a:uFillTx/>
                <a:latin typeface="BIZ UDPゴシック" panose="020B0400000000000000" pitchFamily="50" charset="-128"/>
                <a:ea typeface="BIZ UDPゴシック" panose="020B0400000000000000" pitchFamily="50" charset="-128"/>
                <a:cs typeface="+mj-cs"/>
              </a:rPr>
              <a:t>それぞれの長所・短所</a:t>
            </a:r>
            <a:endParaRPr kumimoji="1" lang="ja-JP" altLang="en-US" sz="5100" b="0" i="0" u="none" strike="noStrike" kern="1200" cap="all" spc="15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endParaRPr>
          </a:p>
        </p:txBody>
      </p:sp>
      <p:sp>
        <p:nvSpPr>
          <p:cNvPr id="3" name="スライド番号プレースホルダー 2">
            <a:extLst>
              <a:ext uri="{FF2B5EF4-FFF2-40B4-BE49-F238E27FC236}">
                <a16:creationId xmlns:a16="http://schemas.microsoft.com/office/drawing/2014/main" id="{A198A988-6D7F-4E09-811E-2C377E2AAC56}"/>
              </a:ext>
            </a:extLst>
          </p:cNvPr>
          <p:cNvSpPr>
            <a:spLocks noGrp="1"/>
          </p:cNvSpPr>
          <p:nvPr>
            <p:ph type="sldNum" sz="quarter" idx="12"/>
          </p:nvPr>
        </p:nvSpPr>
        <p:spPr/>
        <p:txBody>
          <a:bodyPr/>
          <a:lstStyle/>
          <a:p>
            <a:fld id="{B15C752D-AC49-46AC-8DF6-64E47356F93F}" type="slidenum">
              <a:rPr kumimoji="1" lang="ja-JP" altLang="en-US" smtClean="0"/>
              <a:t>15</a:t>
            </a:fld>
            <a:endParaRPr kumimoji="1" lang="ja-JP" altLang="en-US"/>
          </a:p>
        </p:txBody>
      </p:sp>
    </p:spTree>
    <p:extLst>
      <p:ext uri="{BB962C8B-B14F-4D97-AF65-F5344CB8AC3E}">
        <p14:creationId xmlns:p14="http://schemas.microsoft.com/office/powerpoint/2010/main" val="1048081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C9D7FF5-174A-4113-B09D-0678A3A0DE57}"/>
              </a:ext>
            </a:extLst>
          </p:cNvPr>
          <p:cNvPicPr>
            <a:picLocks noChangeAspect="1"/>
          </p:cNvPicPr>
          <p:nvPr/>
        </p:nvPicPr>
        <p:blipFill rotWithShape="1">
          <a:blip r:embed="rId2"/>
          <a:srcRect t="12868" r="-1135" b="2962"/>
          <a:stretch/>
        </p:blipFill>
        <p:spPr>
          <a:xfrm>
            <a:off x="726141" y="4401668"/>
            <a:ext cx="8165726" cy="1918477"/>
          </a:xfrm>
          <a:prstGeom prst="rect">
            <a:avLst/>
          </a:prstGeom>
        </p:spPr>
      </p:pic>
      <p:graphicFrame>
        <p:nvGraphicFramePr>
          <p:cNvPr id="5" name="グラフ 4">
            <a:extLst>
              <a:ext uri="{FF2B5EF4-FFF2-40B4-BE49-F238E27FC236}">
                <a16:creationId xmlns:a16="http://schemas.microsoft.com/office/drawing/2014/main" id="{C58BF058-26D1-421E-AAF1-597C146FA15E}"/>
              </a:ext>
            </a:extLst>
          </p:cNvPr>
          <p:cNvGraphicFramePr>
            <a:graphicFrameLocks/>
          </p:cNvGraphicFramePr>
          <p:nvPr>
            <p:extLst>
              <p:ext uri="{D42A27DB-BD31-4B8C-83A1-F6EECF244321}">
                <p14:modId xmlns:p14="http://schemas.microsoft.com/office/powerpoint/2010/main" val="3396786104"/>
              </p:ext>
            </p:extLst>
          </p:nvPr>
        </p:nvGraphicFramePr>
        <p:xfrm>
          <a:off x="726141" y="224118"/>
          <a:ext cx="8068235" cy="41032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表 5">
            <a:extLst>
              <a:ext uri="{FF2B5EF4-FFF2-40B4-BE49-F238E27FC236}">
                <a16:creationId xmlns:a16="http://schemas.microsoft.com/office/drawing/2014/main" id="{A88DB9DF-B57D-4A33-95FA-CB1DCD7CCE5A}"/>
              </a:ext>
            </a:extLst>
          </p:cNvPr>
          <p:cNvGraphicFramePr>
            <a:graphicFrameLocks noGrp="1"/>
          </p:cNvGraphicFramePr>
          <p:nvPr/>
        </p:nvGraphicFramePr>
        <p:xfrm>
          <a:off x="6087035" y="1835798"/>
          <a:ext cx="2008094" cy="2057400"/>
        </p:xfrm>
        <a:graphic>
          <a:graphicData uri="http://schemas.openxmlformats.org/drawingml/2006/table">
            <a:tbl>
              <a:tblPr/>
              <a:tblGrid>
                <a:gridCol w="925717">
                  <a:extLst>
                    <a:ext uri="{9D8B030D-6E8A-4147-A177-3AD203B41FA5}">
                      <a16:colId xmlns:a16="http://schemas.microsoft.com/office/drawing/2014/main" val="2538203692"/>
                    </a:ext>
                  </a:extLst>
                </a:gridCol>
                <a:gridCol w="754815">
                  <a:extLst>
                    <a:ext uri="{9D8B030D-6E8A-4147-A177-3AD203B41FA5}">
                      <a16:colId xmlns:a16="http://schemas.microsoft.com/office/drawing/2014/main" val="902582094"/>
                    </a:ext>
                  </a:extLst>
                </a:gridCol>
                <a:gridCol w="327562">
                  <a:extLst>
                    <a:ext uri="{9D8B030D-6E8A-4147-A177-3AD203B41FA5}">
                      <a16:colId xmlns:a16="http://schemas.microsoft.com/office/drawing/2014/main" val="2595182429"/>
                    </a:ext>
                  </a:extLst>
                </a:gridCol>
              </a:tblGrid>
              <a:tr h="228600">
                <a:tc>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　</a:t>
                      </a:r>
                      <a:r>
                        <a:rPr lang="en-US" sz="1100" b="1" i="0" u="none" strike="noStrike" dirty="0">
                          <a:solidFill>
                            <a:srgbClr val="000000"/>
                          </a:solidFill>
                          <a:effectLst/>
                          <a:latin typeface="游ゴシック" panose="020B0400000000000000" pitchFamily="50" charset="-128"/>
                          <a:ea typeface="游ゴシック" panose="020B0400000000000000" pitchFamily="50" charset="-128"/>
                        </a:rPr>
                        <a:t>LINE</a:t>
                      </a:r>
                    </a:p>
                  </a:txBody>
                  <a:tcPr marL="7620" marR="7620" marT="7620" marB="0" anchor="ctr">
                    <a:lnL>
                      <a:noFill/>
                    </a:lnL>
                    <a:lnR>
                      <a:noFill/>
                    </a:lnR>
                    <a:lnT>
                      <a:noFill/>
                    </a:lnT>
                    <a:lnB>
                      <a:noFill/>
                    </a:lnB>
                    <a:solidFill>
                      <a:srgbClr val="FFFF00"/>
                    </a:solidFill>
                  </a:tcPr>
                </a:tc>
                <a:tc>
                  <a:txBody>
                    <a:bodyPr/>
                    <a:lstStyle/>
                    <a:p>
                      <a:pPr algn="r" fontAlgn="ctr"/>
                      <a:r>
                        <a:rPr lang="en-US" altLang="ja-JP" sz="1100" b="1" i="0" u="none" strike="noStrike">
                          <a:solidFill>
                            <a:srgbClr val="000000"/>
                          </a:solidFill>
                          <a:effectLst/>
                          <a:latin typeface="游ゴシック" panose="020B0400000000000000" pitchFamily="50" charset="-128"/>
                          <a:ea typeface="游ゴシック" panose="020B0400000000000000" pitchFamily="50" charset="-128"/>
                        </a:rPr>
                        <a:t>90.3</a:t>
                      </a:r>
                    </a:p>
                  </a:txBody>
                  <a:tcPr marL="7620" marR="7620" marT="7620" marB="0" anchor="ctr">
                    <a:lnL>
                      <a:noFill/>
                    </a:lnL>
                    <a:lnR>
                      <a:noFill/>
                    </a:lnR>
                    <a:lnT>
                      <a:noFill/>
                    </a:lnT>
                    <a:lnB>
                      <a:noFill/>
                    </a:lnB>
                    <a:solidFill>
                      <a:srgbClr val="FFFF00"/>
                    </a:solidFill>
                  </a:tcPr>
                </a:tc>
                <a:tc>
                  <a:txBody>
                    <a:bodyPr/>
                    <a:lstStyle/>
                    <a:p>
                      <a:pPr algn="l" fontAlgn="ct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ctr">
                    <a:lnL>
                      <a:noFill/>
                    </a:lnL>
                    <a:lnR>
                      <a:noFill/>
                    </a:lnR>
                    <a:lnT>
                      <a:noFill/>
                    </a:lnT>
                    <a:lnB>
                      <a:noFill/>
                    </a:lnB>
                    <a:solidFill>
                      <a:srgbClr val="FFFF00"/>
                    </a:solidFill>
                  </a:tcPr>
                </a:tc>
                <a:extLst>
                  <a:ext uri="{0D108BD9-81ED-4DB2-BD59-A6C34878D82A}">
                    <a16:rowId xmlns:a16="http://schemas.microsoft.com/office/drawing/2014/main" val="3208356053"/>
                  </a:ext>
                </a:extLst>
              </a:tr>
              <a:tr h="228600">
                <a:tc>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　</a:t>
                      </a:r>
                      <a:r>
                        <a:rPr lang="en-US" sz="1100" b="1" i="0" u="none" strike="noStrike" dirty="0" err="1">
                          <a:solidFill>
                            <a:srgbClr val="000000"/>
                          </a:solidFill>
                          <a:effectLst/>
                          <a:latin typeface="游ゴシック" panose="020B0400000000000000" pitchFamily="50" charset="-128"/>
                          <a:ea typeface="游ゴシック" panose="020B0400000000000000" pitchFamily="50" charset="-128"/>
                        </a:rPr>
                        <a:t>Youtube</a:t>
                      </a: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　</a:t>
                      </a:r>
                      <a:endParaRPr lang="en-US"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a:noFill/>
                    </a:lnL>
                    <a:lnR>
                      <a:noFill/>
                    </a:lnR>
                    <a:lnT>
                      <a:noFill/>
                    </a:lnT>
                    <a:lnB>
                      <a:noFill/>
                    </a:lnB>
                    <a:solidFill>
                      <a:srgbClr val="FFFF00"/>
                    </a:solidFill>
                  </a:tcPr>
                </a:tc>
                <a:tc>
                  <a:txBody>
                    <a:bodyPr/>
                    <a:lstStyle/>
                    <a:p>
                      <a:pPr algn="r" fontAlgn="ctr"/>
                      <a:r>
                        <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rPr>
                        <a:t>85.2</a:t>
                      </a:r>
                    </a:p>
                  </a:txBody>
                  <a:tcPr marL="7620" marR="7620" marT="7620" marB="0" anchor="ctr">
                    <a:lnL>
                      <a:noFill/>
                    </a:lnL>
                    <a:lnR>
                      <a:noFill/>
                    </a:lnR>
                    <a:lnT>
                      <a:noFill/>
                    </a:lnT>
                    <a:lnB>
                      <a:noFill/>
                    </a:lnB>
                    <a:solidFill>
                      <a:srgbClr val="FFFF00"/>
                    </a:solidFill>
                  </a:tcPr>
                </a:tc>
                <a:tc>
                  <a:txBody>
                    <a:bodyPr/>
                    <a:lstStyle/>
                    <a:p>
                      <a:pPr algn="l" fontAlgn="ct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ctr">
                    <a:lnL>
                      <a:noFill/>
                    </a:lnL>
                    <a:lnR>
                      <a:noFill/>
                    </a:lnR>
                    <a:lnT>
                      <a:noFill/>
                    </a:lnT>
                    <a:lnB>
                      <a:noFill/>
                    </a:lnB>
                    <a:solidFill>
                      <a:srgbClr val="FFFF00"/>
                    </a:solidFill>
                  </a:tcPr>
                </a:tc>
                <a:extLst>
                  <a:ext uri="{0D108BD9-81ED-4DB2-BD59-A6C34878D82A}">
                    <a16:rowId xmlns:a16="http://schemas.microsoft.com/office/drawing/2014/main" val="1286652021"/>
                  </a:ext>
                </a:extLst>
              </a:tr>
              <a:tr h="228600">
                <a:tc>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　</a:t>
                      </a:r>
                      <a:r>
                        <a:rPr lang="en-US" sz="1100" b="1" i="0" u="none" strike="noStrike" dirty="0">
                          <a:solidFill>
                            <a:srgbClr val="000000"/>
                          </a:solidFill>
                          <a:effectLst/>
                          <a:latin typeface="游ゴシック" panose="020B0400000000000000" pitchFamily="50" charset="-128"/>
                          <a:ea typeface="游ゴシック" panose="020B0400000000000000" pitchFamily="50" charset="-128"/>
                        </a:rPr>
                        <a:t>Instagram</a:t>
                      </a:r>
                    </a:p>
                  </a:txBody>
                  <a:tcPr marL="7620" marR="7620" marT="7620" marB="0" anchor="ctr">
                    <a:lnL>
                      <a:noFill/>
                    </a:lnL>
                    <a:lnR>
                      <a:noFill/>
                    </a:lnR>
                    <a:lnT>
                      <a:noFill/>
                    </a:lnT>
                    <a:lnB>
                      <a:noFill/>
                    </a:lnB>
                    <a:solidFill>
                      <a:srgbClr val="FFFF00"/>
                    </a:solidFill>
                  </a:tcPr>
                </a:tc>
                <a:tc>
                  <a:txBody>
                    <a:bodyPr/>
                    <a:lstStyle/>
                    <a:p>
                      <a:pPr algn="r" fontAlgn="ctr"/>
                      <a:r>
                        <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rPr>
                        <a:t>42.3</a:t>
                      </a:r>
                    </a:p>
                  </a:txBody>
                  <a:tcPr marL="7620" marR="7620" marT="7620" marB="0" anchor="ctr">
                    <a:lnL>
                      <a:noFill/>
                    </a:lnL>
                    <a:lnR>
                      <a:noFill/>
                    </a:lnR>
                    <a:lnT>
                      <a:noFill/>
                    </a:lnT>
                    <a:lnB>
                      <a:noFill/>
                    </a:lnB>
                    <a:solidFill>
                      <a:srgbClr val="FFFF00"/>
                    </a:solidFill>
                  </a:tcPr>
                </a:tc>
                <a:tc>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ctr">
                    <a:lnL>
                      <a:noFill/>
                    </a:lnL>
                    <a:lnR>
                      <a:noFill/>
                    </a:lnR>
                    <a:lnT>
                      <a:noFill/>
                    </a:lnT>
                    <a:lnB>
                      <a:noFill/>
                    </a:lnB>
                    <a:solidFill>
                      <a:srgbClr val="FFFF00"/>
                    </a:solidFill>
                  </a:tcPr>
                </a:tc>
                <a:extLst>
                  <a:ext uri="{0D108BD9-81ED-4DB2-BD59-A6C34878D82A}">
                    <a16:rowId xmlns:a16="http://schemas.microsoft.com/office/drawing/2014/main" val="2158760921"/>
                  </a:ext>
                </a:extLst>
              </a:tr>
              <a:tr h="228600">
                <a:tc>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　</a:t>
                      </a:r>
                      <a:r>
                        <a:rPr lang="en-US" sz="1100" b="1" i="0" u="none" strike="noStrike" dirty="0">
                          <a:solidFill>
                            <a:srgbClr val="000000"/>
                          </a:solidFill>
                          <a:effectLst/>
                          <a:latin typeface="游ゴシック" panose="020B0400000000000000" pitchFamily="50" charset="-128"/>
                          <a:ea typeface="游ゴシック" panose="020B0400000000000000" pitchFamily="50" charset="-128"/>
                        </a:rPr>
                        <a:t>Twitter</a:t>
                      </a:r>
                    </a:p>
                  </a:txBody>
                  <a:tcPr marL="7620" marR="7620" marT="7620" marB="0" anchor="ctr">
                    <a:lnL>
                      <a:noFill/>
                    </a:lnL>
                    <a:lnR>
                      <a:noFill/>
                    </a:lnR>
                    <a:lnT>
                      <a:noFill/>
                    </a:lnT>
                    <a:lnB>
                      <a:noFill/>
                    </a:lnB>
                    <a:solidFill>
                      <a:srgbClr val="FFFF00"/>
                    </a:solidFill>
                  </a:tcPr>
                </a:tc>
                <a:tc>
                  <a:txBody>
                    <a:bodyPr/>
                    <a:lstStyle/>
                    <a:p>
                      <a:pPr algn="r" fontAlgn="ctr"/>
                      <a:r>
                        <a:rPr lang="en-US" altLang="ja-JP" sz="1100" b="1" i="0" u="none" strike="noStrike">
                          <a:solidFill>
                            <a:srgbClr val="000000"/>
                          </a:solidFill>
                          <a:effectLst/>
                          <a:latin typeface="游ゴシック" panose="020B0400000000000000" pitchFamily="50" charset="-128"/>
                          <a:ea typeface="游ゴシック" panose="020B0400000000000000" pitchFamily="50" charset="-128"/>
                        </a:rPr>
                        <a:t>42.3</a:t>
                      </a:r>
                    </a:p>
                  </a:txBody>
                  <a:tcPr marL="7620" marR="7620" marT="7620" marB="0" anchor="ctr">
                    <a:lnL>
                      <a:noFill/>
                    </a:lnL>
                    <a:lnR>
                      <a:noFill/>
                    </a:lnR>
                    <a:lnT>
                      <a:noFill/>
                    </a:lnT>
                    <a:lnB>
                      <a:noFill/>
                    </a:lnB>
                    <a:solidFill>
                      <a:srgbClr val="FFFF00"/>
                    </a:solidFill>
                  </a:tcPr>
                </a:tc>
                <a:tc>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ctr">
                    <a:lnL>
                      <a:noFill/>
                    </a:lnL>
                    <a:lnR>
                      <a:noFill/>
                    </a:lnR>
                    <a:lnT>
                      <a:noFill/>
                    </a:lnT>
                    <a:lnB>
                      <a:noFill/>
                    </a:lnB>
                    <a:solidFill>
                      <a:srgbClr val="FFFF00"/>
                    </a:solidFill>
                  </a:tcPr>
                </a:tc>
                <a:extLst>
                  <a:ext uri="{0D108BD9-81ED-4DB2-BD59-A6C34878D82A}">
                    <a16:rowId xmlns:a16="http://schemas.microsoft.com/office/drawing/2014/main" val="3257360309"/>
                  </a:ext>
                </a:extLst>
              </a:tr>
              <a:tr h="228600">
                <a:tc>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　</a:t>
                      </a:r>
                      <a:r>
                        <a:rPr lang="en-US" sz="1100" b="1" i="0" u="none" strike="noStrike" dirty="0">
                          <a:solidFill>
                            <a:srgbClr val="000000"/>
                          </a:solidFill>
                          <a:effectLst/>
                          <a:latin typeface="游ゴシック" panose="020B0400000000000000" pitchFamily="50" charset="-128"/>
                          <a:ea typeface="游ゴシック" panose="020B0400000000000000" pitchFamily="50" charset="-128"/>
                        </a:rPr>
                        <a:t>Facebook</a:t>
                      </a:r>
                    </a:p>
                  </a:txBody>
                  <a:tcPr marL="7620" marR="7620" marT="7620" marB="0" anchor="ctr">
                    <a:lnL>
                      <a:noFill/>
                    </a:lnL>
                    <a:lnR>
                      <a:noFill/>
                    </a:lnR>
                    <a:lnT>
                      <a:noFill/>
                    </a:lnT>
                    <a:lnB>
                      <a:noFill/>
                    </a:lnB>
                    <a:solidFill>
                      <a:srgbClr val="FFFF00"/>
                    </a:solidFill>
                  </a:tcPr>
                </a:tc>
                <a:tc>
                  <a:txBody>
                    <a:bodyPr/>
                    <a:lstStyle/>
                    <a:p>
                      <a:pPr algn="r" fontAlgn="ctr"/>
                      <a:r>
                        <a:rPr lang="en-US" altLang="ja-JP" sz="1100" b="1" i="0" u="none" strike="noStrike">
                          <a:solidFill>
                            <a:srgbClr val="000000"/>
                          </a:solidFill>
                          <a:effectLst/>
                          <a:latin typeface="游ゴシック" panose="020B0400000000000000" pitchFamily="50" charset="-128"/>
                          <a:ea typeface="游ゴシック" panose="020B0400000000000000" pitchFamily="50" charset="-128"/>
                        </a:rPr>
                        <a:t>31.9</a:t>
                      </a:r>
                    </a:p>
                  </a:txBody>
                  <a:tcPr marL="7620" marR="7620" marT="7620" marB="0" anchor="ctr">
                    <a:lnL>
                      <a:noFill/>
                    </a:lnL>
                    <a:lnR>
                      <a:noFill/>
                    </a:lnR>
                    <a:lnT>
                      <a:noFill/>
                    </a:lnT>
                    <a:lnB>
                      <a:noFill/>
                    </a:lnB>
                    <a:solidFill>
                      <a:srgbClr val="FFFF00"/>
                    </a:solidFill>
                  </a:tcPr>
                </a:tc>
                <a:tc>
                  <a:txBody>
                    <a:bodyPr/>
                    <a:lstStyle/>
                    <a:p>
                      <a:pPr algn="l" fontAlgn="ct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ctr">
                    <a:lnL>
                      <a:noFill/>
                    </a:lnL>
                    <a:lnR>
                      <a:noFill/>
                    </a:lnR>
                    <a:lnT>
                      <a:noFill/>
                    </a:lnT>
                    <a:lnB>
                      <a:noFill/>
                    </a:lnB>
                    <a:solidFill>
                      <a:srgbClr val="FFFF00"/>
                    </a:solidFill>
                  </a:tcPr>
                </a:tc>
                <a:extLst>
                  <a:ext uri="{0D108BD9-81ED-4DB2-BD59-A6C34878D82A}">
                    <a16:rowId xmlns:a16="http://schemas.microsoft.com/office/drawing/2014/main" val="2614702234"/>
                  </a:ext>
                </a:extLst>
              </a:tr>
              <a:tr h="228600">
                <a:tc>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　</a:t>
                      </a:r>
                      <a:r>
                        <a:rPr lang="en-US" sz="1100" b="1" i="0" u="none" strike="noStrike" dirty="0">
                          <a:solidFill>
                            <a:srgbClr val="000000"/>
                          </a:solidFill>
                          <a:effectLst/>
                          <a:latin typeface="游ゴシック" panose="020B0400000000000000" pitchFamily="50" charset="-128"/>
                          <a:ea typeface="游ゴシック" panose="020B0400000000000000" pitchFamily="50" charset="-128"/>
                        </a:rPr>
                        <a:t>TikTok</a:t>
                      </a:r>
                    </a:p>
                  </a:txBody>
                  <a:tcPr marL="7620" marR="7620" marT="7620" marB="0" anchor="ctr">
                    <a:lnL>
                      <a:noFill/>
                    </a:lnL>
                    <a:lnR>
                      <a:noFill/>
                    </a:lnR>
                    <a:lnT>
                      <a:noFill/>
                    </a:lnT>
                    <a:lnB>
                      <a:noFill/>
                    </a:lnB>
                    <a:solidFill>
                      <a:srgbClr val="FFFF00"/>
                    </a:solidFill>
                  </a:tcPr>
                </a:tc>
                <a:tc>
                  <a:txBody>
                    <a:bodyPr/>
                    <a:lstStyle/>
                    <a:p>
                      <a:pPr algn="r" fontAlgn="ctr"/>
                      <a:r>
                        <a:rPr lang="en-US" altLang="ja-JP" sz="1100" b="1" i="0" u="none" strike="noStrike">
                          <a:solidFill>
                            <a:srgbClr val="000000"/>
                          </a:solidFill>
                          <a:effectLst/>
                          <a:latin typeface="游ゴシック" panose="020B0400000000000000" pitchFamily="50" charset="-128"/>
                          <a:ea typeface="游ゴシック" panose="020B0400000000000000" pitchFamily="50" charset="-128"/>
                        </a:rPr>
                        <a:t>17.3</a:t>
                      </a:r>
                    </a:p>
                  </a:txBody>
                  <a:tcPr marL="7620" marR="7620" marT="7620" marB="0" anchor="ctr">
                    <a:lnL>
                      <a:noFill/>
                    </a:lnL>
                    <a:lnR>
                      <a:noFill/>
                    </a:lnR>
                    <a:lnT>
                      <a:noFill/>
                    </a:lnT>
                    <a:lnB>
                      <a:noFill/>
                    </a:lnB>
                    <a:solidFill>
                      <a:srgbClr val="FFFF00"/>
                    </a:solidFill>
                  </a:tcPr>
                </a:tc>
                <a:tc>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ctr">
                    <a:lnL>
                      <a:noFill/>
                    </a:lnL>
                    <a:lnR>
                      <a:noFill/>
                    </a:lnR>
                    <a:lnT>
                      <a:noFill/>
                    </a:lnT>
                    <a:lnB>
                      <a:noFill/>
                    </a:lnB>
                    <a:solidFill>
                      <a:srgbClr val="FFFF00"/>
                    </a:solidFill>
                  </a:tcPr>
                </a:tc>
                <a:extLst>
                  <a:ext uri="{0D108BD9-81ED-4DB2-BD59-A6C34878D82A}">
                    <a16:rowId xmlns:a16="http://schemas.microsoft.com/office/drawing/2014/main" val="565329668"/>
                  </a:ext>
                </a:extLst>
              </a:tr>
              <a:tr h="228600">
                <a:tc>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　ニコニコ</a:t>
                      </a:r>
                    </a:p>
                  </a:txBody>
                  <a:tcPr marL="7620" marR="7620" marT="7620" marB="0" anchor="ctr">
                    <a:lnL>
                      <a:noFill/>
                    </a:lnL>
                    <a:lnR>
                      <a:noFill/>
                    </a:lnR>
                    <a:lnT>
                      <a:noFill/>
                    </a:lnT>
                    <a:lnB>
                      <a:noFill/>
                    </a:lnB>
                    <a:solidFill>
                      <a:srgbClr val="FFFF00"/>
                    </a:solidFill>
                  </a:tcPr>
                </a:tc>
                <a:tc>
                  <a:txBody>
                    <a:bodyPr/>
                    <a:lstStyle/>
                    <a:p>
                      <a:pPr algn="r" fontAlgn="ctr"/>
                      <a:r>
                        <a:rPr lang="en-US" altLang="ja-JP" sz="1100" b="1" i="0" u="none" strike="noStrike">
                          <a:solidFill>
                            <a:srgbClr val="000000"/>
                          </a:solidFill>
                          <a:effectLst/>
                          <a:latin typeface="游ゴシック" panose="020B0400000000000000" pitchFamily="50" charset="-128"/>
                          <a:ea typeface="游ゴシック" panose="020B0400000000000000" pitchFamily="50" charset="-128"/>
                        </a:rPr>
                        <a:t>14.5</a:t>
                      </a:r>
                    </a:p>
                  </a:txBody>
                  <a:tcPr marL="7620" marR="7620" marT="7620" marB="0" anchor="ctr">
                    <a:lnL>
                      <a:noFill/>
                    </a:lnL>
                    <a:lnR>
                      <a:noFill/>
                    </a:lnR>
                    <a:lnT>
                      <a:noFill/>
                    </a:lnT>
                    <a:lnB>
                      <a:noFill/>
                    </a:lnB>
                    <a:solidFill>
                      <a:srgbClr val="FFFF00"/>
                    </a:solidFill>
                  </a:tcPr>
                </a:tc>
                <a:tc>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ctr">
                    <a:lnL>
                      <a:noFill/>
                    </a:lnL>
                    <a:lnR>
                      <a:noFill/>
                    </a:lnR>
                    <a:lnT>
                      <a:noFill/>
                    </a:lnT>
                    <a:lnB>
                      <a:noFill/>
                    </a:lnB>
                    <a:solidFill>
                      <a:srgbClr val="FFFF00"/>
                    </a:solidFill>
                  </a:tcPr>
                </a:tc>
                <a:extLst>
                  <a:ext uri="{0D108BD9-81ED-4DB2-BD59-A6C34878D82A}">
                    <a16:rowId xmlns:a16="http://schemas.microsoft.com/office/drawing/2014/main" val="2052324175"/>
                  </a:ext>
                </a:extLst>
              </a:tr>
              <a:tr h="228600">
                <a:tc>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　</a:t>
                      </a:r>
                      <a:r>
                        <a:rPr lang="en-US" sz="1100" b="1" i="0" u="none" strike="noStrike" dirty="0" err="1">
                          <a:solidFill>
                            <a:srgbClr val="000000"/>
                          </a:solidFill>
                          <a:effectLst/>
                          <a:latin typeface="游ゴシック" panose="020B0400000000000000" pitchFamily="50" charset="-128"/>
                          <a:ea typeface="游ゴシック" panose="020B0400000000000000" pitchFamily="50" charset="-128"/>
                        </a:rPr>
                        <a:t>Mobage</a:t>
                      </a:r>
                      <a:endParaRPr lang="en-US"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a:noFill/>
                    </a:lnL>
                    <a:lnR>
                      <a:noFill/>
                    </a:lnR>
                    <a:lnT>
                      <a:noFill/>
                    </a:lnT>
                    <a:lnB>
                      <a:noFill/>
                    </a:lnB>
                    <a:solidFill>
                      <a:srgbClr val="FFFF00"/>
                    </a:solidFill>
                  </a:tcPr>
                </a:tc>
                <a:tc>
                  <a:txBody>
                    <a:bodyPr/>
                    <a:lstStyle/>
                    <a:p>
                      <a:pPr algn="r" fontAlgn="ctr"/>
                      <a:r>
                        <a:rPr lang="en-US" altLang="ja-JP" sz="1100" b="1" i="0" u="none" strike="noStrike">
                          <a:solidFill>
                            <a:srgbClr val="000000"/>
                          </a:solidFill>
                          <a:effectLst/>
                          <a:latin typeface="游ゴシック" panose="020B0400000000000000" pitchFamily="50" charset="-128"/>
                          <a:ea typeface="游ゴシック" panose="020B0400000000000000" pitchFamily="50" charset="-128"/>
                        </a:rPr>
                        <a:t>2.7</a:t>
                      </a:r>
                    </a:p>
                  </a:txBody>
                  <a:tcPr marL="7620" marR="7620" marT="7620" marB="0" anchor="ctr">
                    <a:lnL>
                      <a:noFill/>
                    </a:lnL>
                    <a:lnR>
                      <a:noFill/>
                    </a:lnR>
                    <a:lnT>
                      <a:noFill/>
                    </a:lnT>
                    <a:lnB>
                      <a:noFill/>
                    </a:lnB>
                    <a:solidFill>
                      <a:srgbClr val="FFFF00"/>
                    </a:solidFill>
                  </a:tcPr>
                </a:tc>
                <a:tc>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ctr">
                    <a:lnL>
                      <a:noFill/>
                    </a:lnL>
                    <a:lnR>
                      <a:noFill/>
                    </a:lnR>
                    <a:lnT>
                      <a:noFill/>
                    </a:lnT>
                    <a:lnB>
                      <a:noFill/>
                    </a:lnB>
                    <a:solidFill>
                      <a:srgbClr val="FFFF00"/>
                    </a:solidFill>
                  </a:tcPr>
                </a:tc>
                <a:extLst>
                  <a:ext uri="{0D108BD9-81ED-4DB2-BD59-A6C34878D82A}">
                    <a16:rowId xmlns:a16="http://schemas.microsoft.com/office/drawing/2014/main" val="1244958442"/>
                  </a:ext>
                </a:extLst>
              </a:tr>
              <a:tr h="228600">
                <a:tc>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　</a:t>
                      </a:r>
                      <a:r>
                        <a:rPr lang="en-US" sz="1100" b="1" i="0" u="none" strike="noStrike" dirty="0">
                          <a:solidFill>
                            <a:srgbClr val="000000"/>
                          </a:solidFill>
                          <a:effectLst/>
                          <a:latin typeface="游ゴシック" panose="020B0400000000000000" pitchFamily="50" charset="-128"/>
                          <a:ea typeface="游ゴシック" panose="020B0400000000000000" pitchFamily="50" charset="-128"/>
                        </a:rPr>
                        <a:t>MIXI</a:t>
                      </a:r>
                    </a:p>
                  </a:txBody>
                  <a:tcPr marL="7620" marR="7620" marT="7620" marB="0" anchor="ctr">
                    <a:lnL>
                      <a:noFill/>
                    </a:lnL>
                    <a:lnR>
                      <a:noFill/>
                    </a:lnR>
                    <a:lnT>
                      <a:noFill/>
                    </a:lnT>
                    <a:lnB>
                      <a:noFill/>
                    </a:lnB>
                    <a:solidFill>
                      <a:srgbClr val="FFFF00"/>
                    </a:solidFill>
                  </a:tcPr>
                </a:tc>
                <a:tc>
                  <a:txBody>
                    <a:bodyPr/>
                    <a:lstStyle/>
                    <a:p>
                      <a:pPr algn="r" fontAlgn="ctr"/>
                      <a:r>
                        <a:rPr lang="en-US" altLang="ja-JP" sz="1100" b="1" i="0" u="none" strike="noStrike">
                          <a:solidFill>
                            <a:srgbClr val="000000"/>
                          </a:solidFill>
                          <a:effectLst/>
                          <a:latin typeface="游ゴシック" panose="020B0400000000000000" pitchFamily="50" charset="-128"/>
                          <a:ea typeface="游ゴシック" panose="020B0400000000000000" pitchFamily="50" charset="-128"/>
                        </a:rPr>
                        <a:t>2.3</a:t>
                      </a:r>
                    </a:p>
                  </a:txBody>
                  <a:tcPr marL="7620" marR="7620" marT="7620" marB="0" anchor="ctr">
                    <a:lnL>
                      <a:noFill/>
                    </a:lnL>
                    <a:lnR>
                      <a:noFill/>
                    </a:lnR>
                    <a:lnT>
                      <a:noFill/>
                    </a:lnT>
                    <a:lnB>
                      <a:noFill/>
                    </a:lnB>
                    <a:solidFill>
                      <a:srgbClr val="FFFF00"/>
                    </a:solidFill>
                  </a:tcPr>
                </a:tc>
                <a:tc>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ctr">
                    <a:lnL>
                      <a:noFill/>
                    </a:lnL>
                    <a:lnR>
                      <a:noFill/>
                    </a:lnR>
                    <a:lnT>
                      <a:noFill/>
                    </a:lnT>
                    <a:lnB>
                      <a:noFill/>
                    </a:lnB>
                    <a:solidFill>
                      <a:srgbClr val="FFFF00"/>
                    </a:solidFill>
                  </a:tcPr>
                </a:tc>
                <a:extLst>
                  <a:ext uri="{0D108BD9-81ED-4DB2-BD59-A6C34878D82A}">
                    <a16:rowId xmlns:a16="http://schemas.microsoft.com/office/drawing/2014/main" val="3731225634"/>
                  </a:ext>
                </a:extLst>
              </a:tr>
            </a:tbl>
          </a:graphicData>
        </a:graphic>
      </p:graphicFrame>
      <p:sp>
        <p:nvSpPr>
          <p:cNvPr id="7" name="テキスト ボックス 6">
            <a:extLst>
              <a:ext uri="{FF2B5EF4-FFF2-40B4-BE49-F238E27FC236}">
                <a16:creationId xmlns:a16="http://schemas.microsoft.com/office/drawing/2014/main" id="{C68746A2-DCAB-4DE6-8D69-AEC1C9553E76}"/>
              </a:ext>
            </a:extLst>
          </p:cNvPr>
          <p:cNvSpPr txBox="1"/>
          <p:nvPr/>
        </p:nvSpPr>
        <p:spPr>
          <a:xfrm>
            <a:off x="1757082" y="6364970"/>
            <a:ext cx="7037293" cy="369332"/>
          </a:xfrm>
          <a:prstGeom prst="rect">
            <a:avLst/>
          </a:prstGeom>
          <a:noFill/>
        </p:spPr>
        <p:txBody>
          <a:bodyPr wrap="square">
            <a:spAutoFit/>
          </a:bodyPr>
          <a:lstStyle/>
          <a:p>
            <a:r>
              <a:rPr lang="ja-JP" altLang="en-US" dirty="0"/>
              <a:t>総務省　　　</a:t>
            </a:r>
            <a:r>
              <a:rPr lang="en-US" altLang="ja-JP" dirty="0"/>
              <a:t>https://www.soumu.go.jp/main_content/000765258.pdf</a:t>
            </a:r>
            <a:endParaRPr lang="ja-JP" altLang="en-US" dirty="0"/>
          </a:p>
        </p:txBody>
      </p:sp>
      <p:sp>
        <p:nvSpPr>
          <p:cNvPr id="2" name="スライド番号プレースホルダー 1">
            <a:extLst>
              <a:ext uri="{FF2B5EF4-FFF2-40B4-BE49-F238E27FC236}">
                <a16:creationId xmlns:a16="http://schemas.microsoft.com/office/drawing/2014/main" id="{2279EE8D-616F-4C73-AB37-FEFEB13ABF92}"/>
              </a:ext>
            </a:extLst>
          </p:cNvPr>
          <p:cNvSpPr>
            <a:spLocks noGrp="1"/>
          </p:cNvSpPr>
          <p:nvPr>
            <p:ph type="sldNum" sz="quarter" idx="12"/>
          </p:nvPr>
        </p:nvSpPr>
        <p:spPr/>
        <p:txBody>
          <a:bodyPr/>
          <a:lstStyle/>
          <a:p>
            <a:fld id="{B15C752D-AC49-46AC-8DF6-64E47356F93F}" type="slidenum">
              <a:rPr kumimoji="1" lang="ja-JP" altLang="en-US" smtClean="0"/>
              <a:t>16</a:t>
            </a:fld>
            <a:endParaRPr kumimoji="1" lang="ja-JP" altLang="en-US"/>
          </a:p>
        </p:txBody>
      </p:sp>
    </p:spTree>
    <p:extLst>
      <p:ext uri="{BB962C8B-B14F-4D97-AF65-F5344CB8AC3E}">
        <p14:creationId xmlns:p14="http://schemas.microsoft.com/office/powerpoint/2010/main" val="4072734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674653-67BD-4AF8-A900-BED891F0CB58}"/>
              </a:ext>
            </a:extLst>
          </p:cNvPr>
          <p:cNvSpPr>
            <a:spLocks noGrp="1"/>
          </p:cNvSpPr>
          <p:nvPr>
            <p:ph type="title"/>
          </p:nvPr>
        </p:nvSpPr>
        <p:spPr/>
        <p:txBody>
          <a:bodyPr/>
          <a:lstStyle/>
          <a:p>
            <a:r>
              <a:rPr lang="ja-JP" altLang="en-US" dirty="0">
                <a:latin typeface="+mn-ea"/>
                <a:ea typeface="+mn-ea"/>
              </a:rPr>
              <a:t>①</a:t>
            </a:r>
            <a:r>
              <a:rPr lang="en-US" altLang="ja-JP" dirty="0">
                <a:latin typeface="+mn-ea"/>
                <a:ea typeface="+mn-ea"/>
              </a:rPr>
              <a:t>LINE</a:t>
            </a:r>
            <a:r>
              <a:rPr lang="ja-JP" altLang="en-US" dirty="0">
                <a:latin typeface="+mn-ea"/>
                <a:ea typeface="+mn-ea"/>
              </a:rPr>
              <a:t>の特徴</a:t>
            </a:r>
            <a:endParaRPr kumimoji="1" lang="ja-JP" altLang="en-US" dirty="0">
              <a:latin typeface="+mn-ea"/>
              <a:ea typeface="+mn-ea"/>
            </a:endParaRPr>
          </a:p>
        </p:txBody>
      </p:sp>
      <p:sp>
        <p:nvSpPr>
          <p:cNvPr id="3" name="コンテンツ プレースホルダー 2">
            <a:extLst>
              <a:ext uri="{FF2B5EF4-FFF2-40B4-BE49-F238E27FC236}">
                <a16:creationId xmlns:a16="http://schemas.microsoft.com/office/drawing/2014/main" id="{7C8EB926-35E2-4220-ADF1-9ACEF33C3E29}"/>
              </a:ext>
            </a:extLst>
          </p:cNvPr>
          <p:cNvSpPr>
            <a:spLocks noGrp="1"/>
          </p:cNvSpPr>
          <p:nvPr>
            <p:ph idx="1"/>
          </p:nvPr>
        </p:nvSpPr>
        <p:spPr>
          <a:xfrm>
            <a:off x="938758" y="1874517"/>
            <a:ext cx="7633742" cy="3593591"/>
          </a:xfrm>
        </p:spPr>
        <p:txBody>
          <a:bodyPr>
            <a:normAutofit fontScale="92500" lnSpcReduction="10000"/>
          </a:bodyPr>
          <a:lstStyle/>
          <a:p>
            <a:pPr marL="0" indent="0">
              <a:buNone/>
            </a:pPr>
            <a:r>
              <a:rPr kumimoji="1" lang="ja-JP" altLang="en-US" sz="3200" dirty="0"/>
              <a:t>既存ユーザーをリピーターにするには</a:t>
            </a:r>
            <a:endParaRPr kumimoji="1" lang="en-US" altLang="ja-JP" sz="3200" dirty="0"/>
          </a:p>
          <a:p>
            <a:pPr marL="0" indent="0">
              <a:buNone/>
            </a:pPr>
            <a:r>
              <a:rPr kumimoji="1" lang="ja-JP" altLang="en-US" sz="3200" dirty="0"/>
              <a:t>最適なツール。</a:t>
            </a:r>
            <a:endParaRPr kumimoji="1" lang="en-US" altLang="ja-JP" sz="3200" dirty="0"/>
          </a:p>
          <a:p>
            <a:pPr marL="0" indent="0">
              <a:buNone/>
            </a:pPr>
            <a:r>
              <a:rPr lang="ja-JP" altLang="en-US" sz="3200" dirty="0"/>
              <a:t>難易度が高いが、最も高機能で効果が高い。</a:t>
            </a:r>
            <a:endParaRPr kumimoji="1" lang="en-US" altLang="ja-JP" sz="3200" dirty="0"/>
          </a:p>
          <a:p>
            <a:pPr marL="0" indent="0">
              <a:buNone/>
            </a:pPr>
            <a:endParaRPr kumimoji="1" lang="en-US" altLang="ja-JP" dirty="0"/>
          </a:p>
          <a:p>
            <a:pPr marL="0" indent="0">
              <a:buNone/>
            </a:pPr>
            <a:r>
              <a:rPr kumimoji="1" lang="ja-JP" altLang="en-US" dirty="0"/>
              <a:t>・ユーザーが最も多い</a:t>
            </a:r>
            <a:endParaRPr kumimoji="1" lang="en-US" altLang="ja-JP" dirty="0"/>
          </a:p>
          <a:p>
            <a:pPr marL="0" indent="0">
              <a:buNone/>
            </a:pPr>
            <a:r>
              <a:rPr lang="ja-JP" altLang="en-US" dirty="0"/>
              <a:t>・個人でも簡単につながる</a:t>
            </a:r>
            <a:endParaRPr lang="en-US" altLang="ja-JP" dirty="0"/>
          </a:p>
          <a:p>
            <a:pPr marL="0" indent="0">
              <a:buNone/>
            </a:pPr>
            <a:r>
              <a:rPr kumimoji="1" lang="ja-JP" altLang="en-US" dirty="0"/>
              <a:t>・機能を持たせると、決済などの効果が上がるが、</a:t>
            </a:r>
            <a:endParaRPr kumimoji="1" lang="en-US" altLang="ja-JP" dirty="0"/>
          </a:p>
          <a:p>
            <a:pPr marL="0" indent="0">
              <a:buNone/>
            </a:pPr>
            <a:r>
              <a:rPr lang="ja-JP" altLang="en-US" dirty="0"/>
              <a:t>　</a:t>
            </a:r>
            <a:r>
              <a:rPr kumimoji="1" lang="ja-JP" altLang="en-US" dirty="0"/>
              <a:t>少し難しくなる</a:t>
            </a:r>
          </a:p>
        </p:txBody>
      </p:sp>
      <p:sp>
        <p:nvSpPr>
          <p:cNvPr id="4" name="スライド番号プレースホルダー 3">
            <a:extLst>
              <a:ext uri="{FF2B5EF4-FFF2-40B4-BE49-F238E27FC236}">
                <a16:creationId xmlns:a16="http://schemas.microsoft.com/office/drawing/2014/main" id="{CE67A8C9-6377-4D89-B389-A670D8E1729C}"/>
              </a:ext>
            </a:extLst>
          </p:cNvPr>
          <p:cNvSpPr>
            <a:spLocks noGrp="1"/>
          </p:cNvSpPr>
          <p:nvPr>
            <p:ph type="sldNum" sz="quarter" idx="12"/>
          </p:nvPr>
        </p:nvSpPr>
        <p:spPr/>
        <p:txBody>
          <a:bodyPr/>
          <a:lstStyle/>
          <a:p>
            <a:fld id="{B15C752D-AC49-46AC-8DF6-64E47356F93F}" type="slidenum">
              <a:rPr kumimoji="1" lang="ja-JP" altLang="en-US" smtClean="0"/>
              <a:t>17</a:t>
            </a:fld>
            <a:endParaRPr kumimoji="1" lang="ja-JP" altLang="en-US"/>
          </a:p>
        </p:txBody>
      </p:sp>
    </p:spTree>
    <p:extLst>
      <p:ext uri="{BB962C8B-B14F-4D97-AF65-F5344CB8AC3E}">
        <p14:creationId xmlns:p14="http://schemas.microsoft.com/office/powerpoint/2010/main" val="2045302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674653-67BD-4AF8-A900-BED891F0CB58}"/>
              </a:ext>
            </a:extLst>
          </p:cNvPr>
          <p:cNvSpPr>
            <a:spLocks noGrp="1"/>
          </p:cNvSpPr>
          <p:nvPr>
            <p:ph type="title"/>
          </p:nvPr>
        </p:nvSpPr>
        <p:spPr/>
        <p:txBody>
          <a:bodyPr/>
          <a:lstStyle/>
          <a:p>
            <a:r>
              <a:rPr lang="ja-JP" altLang="en-US" dirty="0">
                <a:latin typeface="+mn-ea"/>
                <a:ea typeface="+mn-ea"/>
              </a:rPr>
              <a:t>②</a:t>
            </a:r>
            <a:r>
              <a:rPr lang="en-US" altLang="ja-JP" dirty="0">
                <a:latin typeface="+mn-ea"/>
                <a:ea typeface="+mn-ea"/>
              </a:rPr>
              <a:t>YOUTUBE</a:t>
            </a:r>
            <a:r>
              <a:rPr lang="ja-JP" altLang="en-US" dirty="0">
                <a:latin typeface="+mn-ea"/>
                <a:ea typeface="+mn-ea"/>
              </a:rPr>
              <a:t>の特徴</a:t>
            </a:r>
            <a:endParaRPr kumimoji="1" lang="ja-JP" altLang="en-US" dirty="0">
              <a:latin typeface="+mn-ea"/>
              <a:ea typeface="+mn-ea"/>
            </a:endParaRPr>
          </a:p>
        </p:txBody>
      </p:sp>
      <p:sp>
        <p:nvSpPr>
          <p:cNvPr id="6" name="コンテンツ プレースホルダー 2">
            <a:extLst>
              <a:ext uri="{FF2B5EF4-FFF2-40B4-BE49-F238E27FC236}">
                <a16:creationId xmlns:a16="http://schemas.microsoft.com/office/drawing/2014/main" id="{678F57E4-60AE-4DB8-ABA2-140DCA2E6F26}"/>
              </a:ext>
            </a:extLst>
          </p:cNvPr>
          <p:cNvSpPr>
            <a:spLocks noGrp="1"/>
          </p:cNvSpPr>
          <p:nvPr>
            <p:ph idx="1"/>
          </p:nvPr>
        </p:nvSpPr>
        <p:spPr>
          <a:xfrm>
            <a:off x="1028406" y="1874517"/>
            <a:ext cx="7633742" cy="4311130"/>
          </a:xfrm>
        </p:spPr>
        <p:txBody>
          <a:bodyPr>
            <a:normAutofit/>
          </a:bodyPr>
          <a:lstStyle/>
          <a:p>
            <a:pPr marL="0" indent="0">
              <a:buNone/>
            </a:pPr>
            <a:r>
              <a:rPr kumimoji="1" lang="ja-JP" altLang="en-US" sz="3200" dirty="0"/>
              <a:t>動画作成の難易度</a:t>
            </a:r>
            <a:r>
              <a:rPr lang="ja-JP" altLang="en-US" sz="3200" dirty="0"/>
              <a:t>は</a:t>
            </a:r>
            <a:r>
              <a:rPr kumimoji="1" lang="ja-JP" altLang="en-US" sz="3200" dirty="0"/>
              <a:t>高いが、</a:t>
            </a:r>
            <a:endParaRPr kumimoji="1" lang="en-US" altLang="ja-JP" sz="3200" dirty="0"/>
          </a:p>
          <a:p>
            <a:pPr marL="0" indent="0">
              <a:buNone/>
            </a:pPr>
            <a:r>
              <a:rPr kumimoji="1" lang="ja-JP" altLang="en-US" sz="3200" dirty="0"/>
              <a:t>検索にあたる強力な動画投稿サイト</a:t>
            </a:r>
            <a:endParaRPr kumimoji="1" lang="en-US" altLang="ja-JP" sz="3200" dirty="0"/>
          </a:p>
          <a:p>
            <a:pPr marL="0" indent="0">
              <a:buNone/>
            </a:pPr>
            <a:endParaRPr kumimoji="1" lang="en-US" altLang="ja-JP" dirty="0"/>
          </a:p>
          <a:p>
            <a:pPr marL="0" indent="0">
              <a:buNone/>
            </a:pPr>
            <a:endParaRPr kumimoji="1" lang="en-US" altLang="ja-JP" dirty="0"/>
          </a:p>
          <a:p>
            <a:pPr marL="0" indent="0">
              <a:buNone/>
            </a:pPr>
            <a:r>
              <a:rPr lang="ja-JP" altLang="en-US" dirty="0"/>
              <a:t>・検索に引っかかるので、効果はかなり高い。</a:t>
            </a:r>
            <a:endParaRPr lang="en-US" altLang="ja-JP" dirty="0"/>
          </a:p>
          <a:p>
            <a:pPr marL="0" indent="0">
              <a:buNone/>
            </a:pPr>
            <a:r>
              <a:rPr kumimoji="1" lang="ja-JP" altLang="en-US" dirty="0"/>
              <a:t>・動画編集は難易度が高いので、身内に得意な人がいなければ</a:t>
            </a:r>
            <a:endParaRPr kumimoji="1" lang="en-US" altLang="ja-JP" dirty="0"/>
          </a:p>
          <a:p>
            <a:pPr marL="0" indent="0">
              <a:buNone/>
            </a:pPr>
            <a:r>
              <a:rPr lang="ja-JP" altLang="en-US" dirty="0"/>
              <a:t>　外注で発信。</a:t>
            </a:r>
            <a:endParaRPr lang="en-US" altLang="ja-JP" dirty="0"/>
          </a:p>
          <a:p>
            <a:pPr marL="0" indent="0">
              <a:buNone/>
            </a:pPr>
            <a:r>
              <a:rPr kumimoji="1" lang="ja-JP" altLang="en-US" dirty="0"/>
              <a:t>・アカウント登録者の多いインフルエンサーを雇うと効果的</a:t>
            </a:r>
            <a:endParaRPr kumimoji="1" lang="en-US" altLang="ja-JP" dirty="0"/>
          </a:p>
        </p:txBody>
      </p:sp>
      <p:sp>
        <p:nvSpPr>
          <p:cNvPr id="3" name="スライド番号プレースホルダー 2">
            <a:extLst>
              <a:ext uri="{FF2B5EF4-FFF2-40B4-BE49-F238E27FC236}">
                <a16:creationId xmlns:a16="http://schemas.microsoft.com/office/drawing/2014/main" id="{8CEB1865-6CCB-4566-90E0-9E651B2A72D6}"/>
              </a:ext>
            </a:extLst>
          </p:cNvPr>
          <p:cNvSpPr>
            <a:spLocks noGrp="1"/>
          </p:cNvSpPr>
          <p:nvPr>
            <p:ph type="sldNum" sz="quarter" idx="12"/>
          </p:nvPr>
        </p:nvSpPr>
        <p:spPr/>
        <p:txBody>
          <a:bodyPr/>
          <a:lstStyle/>
          <a:p>
            <a:fld id="{B15C752D-AC49-46AC-8DF6-64E47356F93F}" type="slidenum">
              <a:rPr kumimoji="1" lang="ja-JP" altLang="en-US" smtClean="0"/>
              <a:t>18</a:t>
            </a:fld>
            <a:endParaRPr kumimoji="1" lang="ja-JP" altLang="en-US"/>
          </a:p>
        </p:txBody>
      </p:sp>
    </p:spTree>
    <p:extLst>
      <p:ext uri="{BB962C8B-B14F-4D97-AF65-F5344CB8AC3E}">
        <p14:creationId xmlns:p14="http://schemas.microsoft.com/office/powerpoint/2010/main" val="3011492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674653-67BD-4AF8-A900-BED891F0CB58}"/>
              </a:ext>
            </a:extLst>
          </p:cNvPr>
          <p:cNvSpPr>
            <a:spLocks noGrp="1"/>
          </p:cNvSpPr>
          <p:nvPr>
            <p:ph type="title"/>
          </p:nvPr>
        </p:nvSpPr>
        <p:spPr/>
        <p:txBody>
          <a:bodyPr/>
          <a:lstStyle/>
          <a:p>
            <a:r>
              <a:rPr lang="ja-JP" altLang="en-US" dirty="0">
                <a:latin typeface="+mn-ea"/>
                <a:ea typeface="+mn-ea"/>
              </a:rPr>
              <a:t>③</a:t>
            </a:r>
            <a:r>
              <a:rPr lang="en-US" altLang="ja-JP" dirty="0">
                <a:latin typeface="+mn-ea"/>
                <a:ea typeface="+mn-ea"/>
              </a:rPr>
              <a:t>Instagram</a:t>
            </a:r>
            <a:r>
              <a:rPr lang="ja-JP" altLang="en-US" dirty="0">
                <a:latin typeface="+mn-ea"/>
                <a:ea typeface="+mn-ea"/>
              </a:rPr>
              <a:t>の特徴</a:t>
            </a:r>
            <a:endParaRPr kumimoji="1" lang="ja-JP" altLang="en-US" dirty="0">
              <a:latin typeface="+mn-ea"/>
              <a:ea typeface="+mn-ea"/>
            </a:endParaRPr>
          </a:p>
        </p:txBody>
      </p:sp>
      <p:sp>
        <p:nvSpPr>
          <p:cNvPr id="6" name="コンテンツ プレースホルダー 2">
            <a:extLst>
              <a:ext uri="{FF2B5EF4-FFF2-40B4-BE49-F238E27FC236}">
                <a16:creationId xmlns:a16="http://schemas.microsoft.com/office/drawing/2014/main" id="{678F57E4-60AE-4DB8-ABA2-140DCA2E6F26}"/>
              </a:ext>
            </a:extLst>
          </p:cNvPr>
          <p:cNvSpPr>
            <a:spLocks noGrp="1"/>
          </p:cNvSpPr>
          <p:nvPr>
            <p:ph idx="1"/>
          </p:nvPr>
        </p:nvSpPr>
        <p:spPr>
          <a:xfrm>
            <a:off x="1028406" y="1757084"/>
            <a:ext cx="7633742" cy="3593591"/>
          </a:xfrm>
        </p:spPr>
        <p:txBody>
          <a:bodyPr>
            <a:normAutofit/>
          </a:bodyPr>
          <a:lstStyle/>
          <a:p>
            <a:pPr marL="0" indent="0">
              <a:buNone/>
            </a:pPr>
            <a:r>
              <a:rPr kumimoji="1" lang="ja-JP" altLang="en-US" sz="3200" dirty="0">
                <a:solidFill>
                  <a:srgbClr val="FF0000"/>
                </a:solidFill>
              </a:rPr>
              <a:t>簡単操作</a:t>
            </a:r>
            <a:r>
              <a:rPr kumimoji="1" lang="ja-JP" altLang="en-US" sz="3200" dirty="0"/>
              <a:t>の</a:t>
            </a:r>
            <a:r>
              <a:rPr kumimoji="1" lang="ja-JP" altLang="en-US" sz="3200" dirty="0">
                <a:solidFill>
                  <a:srgbClr val="FF0000"/>
                </a:solidFill>
              </a:rPr>
              <a:t>写真投稿</a:t>
            </a:r>
            <a:r>
              <a:rPr kumimoji="1" lang="ja-JP" altLang="en-US" sz="3200" dirty="0"/>
              <a:t>ツール</a:t>
            </a:r>
            <a:endParaRPr kumimoji="1" lang="en-US" altLang="ja-JP" sz="3200" dirty="0"/>
          </a:p>
          <a:p>
            <a:pPr marL="0" indent="0">
              <a:buNone/>
            </a:pPr>
            <a:r>
              <a:rPr kumimoji="1" lang="ja-JP" altLang="en-US" sz="3200" dirty="0"/>
              <a:t>最も勢いがあり、伸びている</a:t>
            </a:r>
            <a:endParaRPr kumimoji="1" lang="en-US" altLang="ja-JP" sz="3200" dirty="0"/>
          </a:p>
          <a:p>
            <a:pPr marL="0" indent="0">
              <a:buNone/>
            </a:pPr>
            <a:r>
              <a:rPr lang="ja-JP" altLang="en-US" sz="3200" u="sng" dirty="0"/>
              <a:t>若い女性</a:t>
            </a:r>
            <a:r>
              <a:rPr lang="ja-JP" altLang="en-US" sz="3200" dirty="0"/>
              <a:t>をターゲットにしやすい</a:t>
            </a:r>
            <a:endParaRPr kumimoji="1" lang="en-US" altLang="ja-JP" sz="3200" dirty="0"/>
          </a:p>
          <a:p>
            <a:pPr marL="0" indent="0">
              <a:buNone/>
            </a:pPr>
            <a:endParaRPr kumimoji="1" lang="en-US" altLang="ja-JP" dirty="0"/>
          </a:p>
          <a:p>
            <a:pPr marL="0" indent="0">
              <a:buNone/>
            </a:pPr>
            <a:r>
              <a:rPr lang="ja-JP" altLang="en-US" dirty="0"/>
              <a:t>・毎晩の晩御飯の写真を撮るだけでも可能。</a:t>
            </a:r>
            <a:endParaRPr lang="en-US" altLang="ja-JP" dirty="0"/>
          </a:p>
          <a:p>
            <a:pPr marL="0" indent="0">
              <a:buNone/>
            </a:pPr>
            <a:r>
              <a:rPr kumimoji="1" lang="ja-JP" altLang="en-US" dirty="0"/>
              <a:t>・写真があれば、文字数は短くてもよい。</a:t>
            </a:r>
            <a:endParaRPr kumimoji="1" lang="en-US" altLang="ja-JP" dirty="0"/>
          </a:p>
          <a:p>
            <a:pPr marL="0" indent="0">
              <a:buNone/>
            </a:pPr>
            <a:r>
              <a:rPr lang="ja-JP" altLang="en-US" dirty="0"/>
              <a:t>・「バエル」ことがポイントで、珍しい色がつく写真だととよい</a:t>
            </a:r>
            <a:endParaRPr kumimoji="1" lang="en-US" altLang="ja-JP" dirty="0"/>
          </a:p>
        </p:txBody>
      </p:sp>
      <p:sp>
        <p:nvSpPr>
          <p:cNvPr id="3" name="スライド番号プレースホルダー 2">
            <a:extLst>
              <a:ext uri="{FF2B5EF4-FFF2-40B4-BE49-F238E27FC236}">
                <a16:creationId xmlns:a16="http://schemas.microsoft.com/office/drawing/2014/main" id="{146A2515-7CB1-4D7B-BE0E-A4AAAB70F909}"/>
              </a:ext>
            </a:extLst>
          </p:cNvPr>
          <p:cNvSpPr>
            <a:spLocks noGrp="1"/>
          </p:cNvSpPr>
          <p:nvPr>
            <p:ph type="sldNum" sz="quarter" idx="12"/>
          </p:nvPr>
        </p:nvSpPr>
        <p:spPr/>
        <p:txBody>
          <a:bodyPr/>
          <a:lstStyle/>
          <a:p>
            <a:fld id="{B15C752D-AC49-46AC-8DF6-64E47356F93F}" type="slidenum">
              <a:rPr kumimoji="1" lang="ja-JP" altLang="en-US" smtClean="0"/>
              <a:t>19</a:t>
            </a:fld>
            <a:endParaRPr kumimoji="1" lang="ja-JP" altLang="en-US"/>
          </a:p>
        </p:txBody>
      </p:sp>
    </p:spTree>
    <p:extLst>
      <p:ext uri="{BB962C8B-B14F-4D97-AF65-F5344CB8AC3E}">
        <p14:creationId xmlns:p14="http://schemas.microsoft.com/office/powerpoint/2010/main" val="1769644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178481-8A7D-4266-9769-0C48B8D9AEDE}"/>
              </a:ext>
            </a:extLst>
          </p:cNvPr>
          <p:cNvSpPr>
            <a:spLocks noGrp="1"/>
          </p:cNvSpPr>
          <p:nvPr>
            <p:ph type="title"/>
          </p:nvPr>
        </p:nvSpPr>
        <p:spPr>
          <a:xfrm>
            <a:off x="628650" y="490865"/>
            <a:ext cx="7886700" cy="639192"/>
          </a:xfrm>
          <a:solidFill>
            <a:srgbClr val="FFFF00"/>
          </a:solidFill>
        </p:spPr>
        <p:txBody>
          <a:bodyPr>
            <a:normAutofit/>
          </a:bodyPr>
          <a:lstStyle/>
          <a:p>
            <a:pPr algn="ctr"/>
            <a:r>
              <a:rPr lang="ja-JP" altLang="en-US" sz="2585" dirty="0">
                <a:latin typeface="メイリオ" panose="020B0604030504040204" pitchFamily="50" charset="-128"/>
                <a:ea typeface="メイリオ" panose="020B0604030504040204" pitchFamily="50" charset="-128"/>
              </a:rPr>
              <a:t>講師プロフィール</a:t>
            </a:r>
            <a:endParaRPr lang="ja-JP" altLang="en-US" sz="3323" dirty="0"/>
          </a:p>
        </p:txBody>
      </p:sp>
      <p:sp>
        <p:nvSpPr>
          <p:cNvPr id="3" name="コンテンツ プレースホルダー 2">
            <a:extLst>
              <a:ext uri="{FF2B5EF4-FFF2-40B4-BE49-F238E27FC236}">
                <a16:creationId xmlns:a16="http://schemas.microsoft.com/office/drawing/2014/main" id="{1CF99330-6DFA-4896-9735-55E8F9FED29F}"/>
              </a:ext>
            </a:extLst>
          </p:cNvPr>
          <p:cNvSpPr>
            <a:spLocks noGrp="1"/>
          </p:cNvSpPr>
          <p:nvPr>
            <p:ph idx="1"/>
          </p:nvPr>
        </p:nvSpPr>
        <p:spPr>
          <a:xfrm>
            <a:off x="224199" y="1455496"/>
            <a:ext cx="7886700" cy="5109520"/>
          </a:xfrm>
        </p:spPr>
        <p:txBody>
          <a:bodyPr>
            <a:normAutofit fontScale="70000" lnSpcReduction="20000"/>
          </a:bodyPr>
          <a:lstStyle/>
          <a:p>
            <a:pPr marL="0" indent="0">
              <a:buNone/>
            </a:pPr>
            <a:r>
              <a:rPr lang="ja-JP" altLang="en-US" sz="3400" b="1" dirty="0">
                <a:latin typeface="メイリオ" panose="020B0604030504040204" pitchFamily="50" charset="-128"/>
                <a:ea typeface="メイリオ" panose="020B0604030504040204" pitchFamily="50" charset="-128"/>
              </a:rPr>
              <a:t>村井宗明   </a:t>
            </a:r>
            <a:r>
              <a:rPr lang="en-US" altLang="ja-JP" sz="2300" b="1" dirty="0">
                <a:latin typeface="メイリオ" panose="020B0604030504040204" pitchFamily="50" charset="-128"/>
                <a:ea typeface="メイリオ" panose="020B0604030504040204" pitchFamily="50" charset="-128"/>
              </a:rPr>
              <a:t>IT</a:t>
            </a:r>
            <a:r>
              <a:rPr lang="ja-JP" altLang="en-US" sz="2300" b="1" dirty="0">
                <a:latin typeface="メイリオ" panose="020B0604030504040204" pitchFamily="50" charset="-128"/>
                <a:ea typeface="メイリオ" panose="020B0604030504040204" pitchFamily="50" charset="-128"/>
              </a:rPr>
              <a:t>エンジニア、</a:t>
            </a:r>
            <a:endParaRPr lang="en-US" altLang="ja-JP" sz="2300" b="1" dirty="0">
              <a:latin typeface="メイリオ" panose="020B0604030504040204" pitchFamily="50" charset="-128"/>
              <a:ea typeface="メイリオ" panose="020B0604030504040204" pitchFamily="50" charset="-128"/>
            </a:endParaRPr>
          </a:p>
          <a:p>
            <a:pPr marL="0" indent="0">
              <a:buNone/>
            </a:pPr>
            <a:r>
              <a:rPr lang="ja-JP" altLang="en-US" sz="2300" b="1" dirty="0">
                <a:latin typeface="メイリオ" panose="020B0604030504040204" pitchFamily="50" charset="-128"/>
                <a:ea typeface="メイリオ" panose="020B0604030504040204" pitchFamily="50" charset="-128"/>
              </a:rPr>
              <a:t>　　　　　　　 東武トップツアーズ</a:t>
            </a:r>
            <a:r>
              <a:rPr lang="en-US" altLang="ja-JP" sz="2300" b="1" dirty="0">
                <a:latin typeface="メイリオ" panose="020B0604030504040204" pitchFamily="50" charset="-128"/>
                <a:ea typeface="メイリオ" panose="020B0604030504040204" pitchFamily="50" charset="-128"/>
              </a:rPr>
              <a:t>CDO</a:t>
            </a:r>
            <a:endParaRPr lang="en-US" altLang="ja-JP" sz="3400" b="1" dirty="0">
              <a:latin typeface="メイリオ" panose="020B0604030504040204" pitchFamily="50" charset="-128"/>
              <a:ea typeface="メイリオ" panose="020B0604030504040204" pitchFamily="50" charset="-128"/>
            </a:endParaRPr>
          </a:p>
          <a:p>
            <a:pPr marL="0" indent="0">
              <a:buNone/>
            </a:pPr>
            <a:endParaRPr lang="en-US" altLang="ja-JP" sz="1015" b="1" dirty="0">
              <a:latin typeface="メイリオ" panose="020B0604030504040204" pitchFamily="50" charset="-128"/>
              <a:ea typeface="メイリオ" panose="020B0604030504040204" pitchFamily="50" charset="-128"/>
            </a:endParaRPr>
          </a:p>
          <a:p>
            <a:pPr marL="0" indent="0">
              <a:buNone/>
            </a:pPr>
            <a:endParaRPr lang="en-US" altLang="ja-JP" sz="1015" b="1" dirty="0">
              <a:latin typeface="メイリオ" panose="020B0604030504040204" pitchFamily="50" charset="-128"/>
              <a:ea typeface="メイリオ" panose="020B0604030504040204" pitchFamily="50" charset="-128"/>
            </a:endParaRPr>
          </a:p>
          <a:p>
            <a:pPr marL="0" indent="0">
              <a:buNone/>
            </a:pPr>
            <a:r>
              <a:rPr lang="ja-JP" altLang="en-US" sz="2200" b="1" dirty="0">
                <a:latin typeface="メイリオ" panose="020B0604030504040204" pitchFamily="50" charset="-128"/>
                <a:ea typeface="メイリオ" panose="020B0604030504040204" pitchFamily="50" charset="-128"/>
              </a:rPr>
              <a:t>小学生の頃からプログラミングを覚えてゲーム開発。</a:t>
            </a:r>
            <a:endParaRPr lang="en-US" altLang="ja-JP" sz="2200" b="1" dirty="0">
              <a:latin typeface="メイリオ" panose="020B0604030504040204" pitchFamily="50" charset="-128"/>
              <a:ea typeface="メイリオ" panose="020B0604030504040204" pitchFamily="50" charset="-128"/>
            </a:endParaRPr>
          </a:p>
          <a:p>
            <a:pPr marL="0" indent="0">
              <a:buNone/>
            </a:pPr>
            <a:r>
              <a:rPr lang="ja-JP" altLang="en-US" sz="2200" b="1" dirty="0">
                <a:latin typeface="メイリオ" panose="020B0604030504040204" pitchFamily="50" charset="-128"/>
                <a:ea typeface="メイリオ" panose="020B0604030504040204" pitchFamily="50" charset="-128"/>
              </a:rPr>
              <a:t>衆議院議員（３期）、 文部科学大臣政務官を経験し、</a:t>
            </a:r>
            <a:endParaRPr lang="en-US" altLang="ja-JP" sz="2200" b="1" dirty="0">
              <a:latin typeface="メイリオ" panose="020B0604030504040204" pitchFamily="50" charset="-128"/>
              <a:ea typeface="メイリオ" panose="020B0604030504040204" pitchFamily="50" charset="-128"/>
            </a:endParaRPr>
          </a:p>
          <a:p>
            <a:pPr marL="0" indent="0">
              <a:buNone/>
            </a:pPr>
            <a:r>
              <a:rPr lang="ja-JP" altLang="en-US" sz="2200" b="1" dirty="0">
                <a:latin typeface="メイリオ" panose="020B0604030504040204" pitchFamily="50" charset="-128"/>
                <a:ea typeface="メイリオ" panose="020B0604030504040204" pitchFamily="50" charset="-128"/>
              </a:rPr>
              <a:t>行政デジタル化の専門家に。</a:t>
            </a:r>
            <a:endParaRPr lang="en-US" altLang="ja-JP" sz="2200" b="1" dirty="0">
              <a:latin typeface="メイリオ" panose="020B0604030504040204" pitchFamily="50" charset="-128"/>
              <a:ea typeface="メイリオ" panose="020B0604030504040204" pitchFamily="50" charset="-128"/>
            </a:endParaRPr>
          </a:p>
          <a:p>
            <a:pPr marL="0" indent="0">
              <a:buNone/>
            </a:pPr>
            <a:r>
              <a:rPr lang="ja-JP" altLang="en-US" sz="2200" b="1" dirty="0">
                <a:latin typeface="メイリオ" panose="020B0604030504040204" pitchFamily="50" charset="-128"/>
                <a:ea typeface="メイリオ" panose="020B0604030504040204" pitchFamily="50" charset="-128"/>
              </a:rPr>
              <a:t>政界引退後、ヤフー株式会社、</a:t>
            </a:r>
            <a:r>
              <a:rPr lang="en-US" altLang="ja-JP" sz="2200" b="1" dirty="0" err="1">
                <a:latin typeface="メイリオ" panose="020B0604030504040204" pitchFamily="50" charset="-128"/>
                <a:ea typeface="メイリオ" panose="020B0604030504040204" pitchFamily="50" charset="-128"/>
              </a:rPr>
              <a:t>gumi</a:t>
            </a:r>
            <a:r>
              <a:rPr lang="ja-JP" altLang="en-US" sz="2200" b="1" dirty="0">
                <a:latin typeface="メイリオ" panose="020B0604030504040204" pitchFamily="50" charset="-128"/>
                <a:ea typeface="メイリオ" panose="020B0604030504040204" pitchFamily="50" charset="-128"/>
              </a:rPr>
              <a:t>、</a:t>
            </a:r>
            <a:r>
              <a:rPr lang="en-US" altLang="ja-JP" sz="2200" b="1" dirty="0">
                <a:latin typeface="メイリオ" panose="020B0604030504040204" pitchFamily="50" charset="-128"/>
                <a:ea typeface="メイリオ" panose="020B0604030504040204" pitchFamily="50" charset="-128"/>
              </a:rPr>
              <a:t>LINE</a:t>
            </a:r>
            <a:r>
              <a:rPr lang="ja-JP" altLang="en-US" sz="2200" b="1" dirty="0">
                <a:latin typeface="メイリオ" panose="020B0604030504040204" pitchFamily="50" charset="-128"/>
                <a:ea typeface="メイリオ" panose="020B0604030504040204" pitchFamily="50" charset="-128"/>
              </a:rPr>
              <a:t>株式会社などを経て、</a:t>
            </a:r>
            <a:endParaRPr lang="en-US" altLang="ja-JP" sz="2200" b="1" dirty="0">
              <a:latin typeface="メイリオ" panose="020B0604030504040204" pitchFamily="50" charset="-128"/>
              <a:ea typeface="メイリオ" panose="020B0604030504040204" pitchFamily="50" charset="-128"/>
            </a:endParaRPr>
          </a:p>
          <a:p>
            <a:pPr marL="0" indent="0">
              <a:buNone/>
            </a:pPr>
            <a:r>
              <a:rPr lang="ja-JP" altLang="en-US" sz="2200" b="1" dirty="0">
                <a:latin typeface="メイリオ" panose="020B0604030504040204" pitchFamily="50" charset="-128"/>
                <a:ea typeface="メイリオ" panose="020B0604030504040204" pitchFamily="50" charset="-128"/>
              </a:rPr>
              <a:t>昨年１２月から東武トップツアーズへ</a:t>
            </a:r>
            <a:br>
              <a:rPr lang="en-US" altLang="ja-JP" sz="2200" b="1" dirty="0">
                <a:latin typeface="メイリオ" panose="020B0604030504040204" pitchFamily="50" charset="-128"/>
                <a:ea typeface="メイリオ" panose="020B0604030504040204" pitchFamily="50" charset="-128"/>
              </a:rPr>
            </a:br>
            <a:endParaRPr lang="en-US" altLang="ja-JP" sz="2200" b="1" dirty="0">
              <a:latin typeface="メイリオ" panose="020B0604030504040204" pitchFamily="50" charset="-128"/>
              <a:ea typeface="メイリオ" panose="020B0604030504040204" pitchFamily="50" charset="-128"/>
            </a:endParaRPr>
          </a:p>
          <a:p>
            <a:pPr marL="0" indent="0">
              <a:buNone/>
            </a:pPr>
            <a:r>
              <a:rPr lang="ja-JP" altLang="en-US" sz="2200" b="1" dirty="0">
                <a:latin typeface="メイリオ" panose="020B0604030504040204" pitchFamily="50" charset="-128"/>
                <a:ea typeface="メイリオ" panose="020B0604030504040204" pitchFamily="50" charset="-128"/>
              </a:rPr>
              <a:t>（開発作品）</a:t>
            </a:r>
            <a:endParaRPr lang="en-US" altLang="ja-JP" sz="2200" b="1" dirty="0">
              <a:latin typeface="メイリオ" panose="020B0604030504040204" pitchFamily="50" charset="-128"/>
              <a:ea typeface="メイリオ" panose="020B0604030504040204" pitchFamily="50" charset="-128"/>
            </a:endParaRPr>
          </a:p>
          <a:p>
            <a:pPr marL="0" indent="0">
              <a:buNone/>
            </a:pPr>
            <a:r>
              <a:rPr lang="ja-JP" altLang="en-US" sz="2200" b="1" dirty="0">
                <a:latin typeface="メイリオ" panose="020B0604030504040204" pitchFamily="50" charset="-128"/>
                <a:ea typeface="メイリオ" panose="020B0604030504040204" pitchFamily="50" charset="-128"/>
              </a:rPr>
              <a:t>「ワクチン</a:t>
            </a:r>
            <a:r>
              <a:rPr lang="en-US" altLang="ja-JP" sz="2200" b="1" dirty="0">
                <a:latin typeface="メイリオ" panose="020B0604030504040204" pitchFamily="50" charset="-128"/>
                <a:ea typeface="メイリオ" panose="020B0604030504040204" pitchFamily="50" charset="-128"/>
              </a:rPr>
              <a:t>LINE</a:t>
            </a:r>
            <a:r>
              <a:rPr lang="ja-JP" altLang="en-US" sz="2200" b="1" dirty="0">
                <a:latin typeface="メイリオ" panose="020B0604030504040204" pitchFamily="50" charset="-128"/>
                <a:ea typeface="メイリオ" panose="020B0604030504040204" pitchFamily="50" charset="-128"/>
              </a:rPr>
              <a:t>予約システム」「文部科学省 子供の学び応援」</a:t>
            </a:r>
            <a:endParaRPr lang="en-US" altLang="ja-JP" sz="2200" b="1" dirty="0">
              <a:latin typeface="メイリオ" panose="020B0604030504040204" pitchFamily="50" charset="-128"/>
              <a:ea typeface="メイリオ" panose="020B0604030504040204" pitchFamily="50" charset="-128"/>
            </a:endParaRPr>
          </a:p>
          <a:p>
            <a:pPr marL="0" indent="0">
              <a:buNone/>
            </a:pPr>
            <a:r>
              <a:rPr lang="ja-JP" altLang="en-US" sz="2200" b="1" dirty="0">
                <a:latin typeface="メイリオ" panose="020B0604030504040204" pitchFamily="50" charset="-128"/>
                <a:ea typeface="メイリオ" panose="020B0604030504040204" pitchFamily="50" charset="-128"/>
              </a:rPr>
              <a:t>「経済産業省 コロナ事業者サポート」　や多くの自治体など</a:t>
            </a:r>
            <a:endParaRPr lang="en-US" altLang="ja-JP" sz="2200" b="1" dirty="0">
              <a:latin typeface="メイリオ" panose="020B0604030504040204" pitchFamily="50" charset="-128"/>
              <a:ea typeface="メイリオ" panose="020B0604030504040204" pitchFamily="50" charset="-128"/>
            </a:endParaRPr>
          </a:p>
          <a:p>
            <a:pPr marL="0" indent="0">
              <a:buNone/>
            </a:pPr>
            <a:endParaRPr lang="en-US" altLang="ja-JP" sz="2200" b="1" dirty="0">
              <a:latin typeface="メイリオ" panose="020B0604030504040204" pitchFamily="50" charset="-128"/>
              <a:ea typeface="メイリオ" panose="020B0604030504040204" pitchFamily="50" charset="-128"/>
            </a:endParaRPr>
          </a:p>
          <a:p>
            <a:pPr marL="0" indent="0">
              <a:buNone/>
            </a:pPr>
            <a:r>
              <a:rPr lang="ja-JP" altLang="en-US" sz="2200" b="1" dirty="0">
                <a:latin typeface="メイリオ" panose="020B0604030504040204" pitchFamily="50" charset="-128"/>
                <a:ea typeface="メイリオ" panose="020B0604030504040204" pitchFamily="50" charset="-128"/>
              </a:rPr>
              <a:t>（資格）</a:t>
            </a:r>
          </a:p>
          <a:p>
            <a:pPr marL="0" indent="0">
              <a:buNone/>
            </a:pPr>
            <a:r>
              <a:rPr lang="ja-JP" altLang="en-US" sz="2200" b="1" dirty="0">
                <a:latin typeface="メイリオ" panose="020B0604030504040204" pitchFamily="50" charset="-128"/>
                <a:ea typeface="メイリオ" panose="020B0604030504040204" pitchFamily="50" charset="-128"/>
              </a:rPr>
              <a:t>情報処理技術者（</a:t>
            </a:r>
            <a:r>
              <a:rPr lang="en-US" altLang="ja-JP" sz="2200" b="1" dirty="0">
                <a:latin typeface="メイリオ" panose="020B0604030504040204" pitchFamily="50" charset="-128"/>
                <a:ea typeface="メイリオ" panose="020B0604030504040204" pitchFamily="50" charset="-128"/>
              </a:rPr>
              <a:t>FE</a:t>
            </a:r>
            <a:r>
              <a:rPr lang="ja-JP" altLang="en-US" sz="2200" b="1" dirty="0">
                <a:latin typeface="メイリオ" panose="020B0604030504040204" pitchFamily="50" charset="-128"/>
                <a:ea typeface="メイリオ" panose="020B0604030504040204" pitchFamily="50" charset="-128"/>
              </a:rPr>
              <a:t>）  、ＡＩ </a:t>
            </a:r>
            <a:r>
              <a:rPr lang="en-US" altLang="ja-JP" sz="2200" b="1" dirty="0">
                <a:latin typeface="メイリオ" panose="020B0604030504040204" pitchFamily="50" charset="-128"/>
                <a:ea typeface="メイリオ" panose="020B0604030504040204" pitchFamily="50" charset="-128"/>
              </a:rPr>
              <a:t>(</a:t>
            </a:r>
            <a:r>
              <a:rPr lang="en-US" altLang="ja-JP" sz="2200" b="1" dirty="0" err="1">
                <a:latin typeface="メイリオ" panose="020B0604030504040204" pitchFamily="50" charset="-128"/>
                <a:ea typeface="メイリオ" panose="020B0604030504040204" pitchFamily="50" charset="-128"/>
              </a:rPr>
              <a:t>DeepLearnig</a:t>
            </a:r>
            <a:r>
              <a:rPr lang="ja-JP" altLang="en-US" sz="2200" b="1" dirty="0">
                <a:latin typeface="メイリオ" panose="020B0604030504040204" pitchFamily="50" charset="-128"/>
                <a:ea typeface="メイリオ" panose="020B0604030504040204" pitchFamily="50" charset="-128"/>
              </a:rPr>
              <a:t>協会 </a:t>
            </a:r>
            <a:r>
              <a:rPr lang="en-US" altLang="ja-JP" sz="2200" b="1" dirty="0">
                <a:latin typeface="メイリオ" panose="020B0604030504040204" pitchFamily="50" charset="-128"/>
                <a:ea typeface="メイリオ" panose="020B0604030504040204" pitchFamily="50" charset="-128"/>
              </a:rPr>
              <a:t>G</a:t>
            </a:r>
            <a:r>
              <a:rPr lang="ja-JP" altLang="en-US" sz="2200" b="1" dirty="0">
                <a:latin typeface="メイリオ" panose="020B0604030504040204" pitchFamily="50" charset="-128"/>
                <a:ea typeface="メイリオ" panose="020B0604030504040204" pitchFamily="50" charset="-128"/>
              </a:rPr>
              <a:t>検定）、</a:t>
            </a:r>
            <a:r>
              <a:rPr lang="en-US" altLang="ja-JP" sz="2200" b="1" dirty="0">
                <a:latin typeface="メイリオ" panose="020B0604030504040204" pitchFamily="50" charset="-128"/>
                <a:ea typeface="メイリオ" panose="020B0604030504040204" pitchFamily="50" charset="-128"/>
              </a:rPr>
              <a:t>IT</a:t>
            </a:r>
            <a:r>
              <a:rPr lang="ja-JP" altLang="en-US" sz="2200" b="1" dirty="0">
                <a:latin typeface="メイリオ" panose="020B0604030504040204" pitchFamily="50" charset="-128"/>
                <a:ea typeface="メイリオ" panose="020B0604030504040204" pitchFamily="50" charset="-128"/>
              </a:rPr>
              <a:t>パスポート </a:t>
            </a:r>
            <a:r>
              <a:rPr lang="en-US" altLang="ja-JP" sz="2200" b="1" dirty="0">
                <a:latin typeface="メイリオ" panose="020B0604030504040204" pitchFamily="50" charset="-128"/>
                <a:ea typeface="メイリオ" panose="020B0604030504040204" pitchFamily="50" charset="-128"/>
              </a:rPr>
              <a:t>930</a:t>
            </a:r>
            <a:r>
              <a:rPr lang="ja-JP" altLang="en-US" sz="2200" b="1" dirty="0">
                <a:latin typeface="メイリオ" panose="020B0604030504040204" pitchFamily="50" charset="-128"/>
                <a:ea typeface="メイリオ" panose="020B0604030504040204" pitchFamily="50" charset="-128"/>
              </a:rPr>
              <a:t>点、</a:t>
            </a:r>
            <a:endParaRPr lang="en-US" altLang="ja-JP" sz="2200" b="1" dirty="0">
              <a:latin typeface="メイリオ" panose="020B0604030504040204" pitchFamily="50" charset="-128"/>
              <a:ea typeface="メイリオ" panose="020B0604030504040204" pitchFamily="50" charset="-128"/>
            </a:endParaRPr>
          </a:p>
          <a:p>
            <a:pPr marL="0" indent="0">
              <a:buNone/>
            </a:pPr>
            <a:r>
              <a:rPr lang="ja-JP" altLang="en-US" sz="2200" b="1" dirty="0">
                <a:latin typeface="メイリオ" panose="020B0604030504040204" pitchFamily="50" charset="-128"/>
                <a:ea typeface="メイリオ" panose="020B0604030504040204" pitchFamily="50" charset="-128"/>
              </a:rPr>
              <a:t>ﾔﾌｰﾘｽﾃｨﾝｸﾞ広告ﾌﾟﾛﾌｪｯｼｮﾅﾙ試験 </a:t>
            </a:r>
            <a:r>
              <a:rPr lang="en-US" altLang="ja-JP" sz="2200" b="1" dirty="0">
                <a:latin typeface="メイリオ" panose="020B0604030504040204" pitchFamily="50" charset="-128"/>
                <a:ea typeface="メイリオ" panose="020B0604030504040204" pitchFamily="50" charset="-128"/>
              </a:rPr>
              <a:t>912</a:t>
            </a:r>
            <a:r>
              <a:rPr lang="ja-JP" altLang="en-US" sz="2200" b="1" dirty="0">
                <a:latin typeface="メイリオ" panose="020B0604030504040204" pitchFamily="50" charset="-128"/>
                <a:ea typeface="メイリオ" panose="020B0604030504040204" pitchFamily="50" charset="-128"/>
              </a:rPr>
              <a:t>点、</a:t>
            </a:r>
            <a:r>
              <a:rPr lang="en-US" altLang="ja-JP" sz="2200" b="1" dirty="0">
                <a:latin typeface="メイリオ" panose="020B0604030504040204" pitchFamily="50" charset="-128"/>
                <a:ea typeface="メイリオ" panose="020B0604030504040204" pitchFamily="50" charset="-128"/>
              </a:rPr>
              <a:t>LINE</a:t>
            </a:r>
            <a:r>
              <a:rPr lang="ja-JP" altLang="en-US" sz="2200" b="1" dirty="0">
                <a:latin typeface="メイリオ" panose="020B0604030504040204" pitchFamily="50" charset="-128"/>
                <a:ea typeface="メイリオ" panose="020B0604030504040204" pitchFamily="50" charset="-128"/>
              </a:rPr>
              <a:t>広告</a:t>
            </a:r>
            <a:r>
              <a:rPr lang="en-US" altLang="ja-JP" sz="2200" b="1" dirty="0" err="1">
                <a:latin typeface="メイリオ" panose="020B0604030504040204" pitchFamily="50" charset="-128"/>
                <a:ea typeface="メイリオ" panose="020B0604030504040204" pitchFamily="50" charset="-128"/>
              </a:rPr>
              <a:t>GreenBadge</a:t>
            </a:r>
            <a:r>
              <a:rPr lang="en-US" altLang="ja-JP" sz="2200" b="1" dirty="0">
                <a:latin typeface="メイリオ" panose="020B0604030504040204" pitchFamily="50" charset="-128"/>
                <a:ea typeface="メイリオ" panose="020B0604030504040204" pitchFamily="50" charset="-128"/>
              </a:rPr>
              <a:t>(Basic)</a:t>
            </a:r>
            <a:r>
              <a:rPr lang="ja-JP" altLang="en-US" sz="2200" b="1" dirty="0">
                <a:latin typeface="メイリオ" panose="020B0604030504040204" pitchFamily="50" charset="-128"/>
                <a:ea typeface="メイリオ" panose="020B0604030504040204" pitchFamily="50" charset="-128"/>
              </a:rPr>
              <a:t>、</a:t>
            </a:r>
            <a:endParaRPr lang="en-US" altLang="ja-JP" sz="2200" b="1" dirty="0">
              <a:latin typeface="メイリオ" panose="020B0604030504040204" pitchFamily="50" charset="-128"/>
              <a:ea typeface="メイリオ" panose="020B0604030504040204" pitchFamily="50" charset="-128"/>
            </a:endParaRPr>
          </a:p>
          <a:p>
            <a:pPr marL="0" indent="0">
              <a:buNone/>
            </a:pPr>
            <a:r>
              <a:rPr lang="en-US" altLang="ja-JP" sz="2200" b="1" dirty="0">
                <a:latin typeface="メイリオ" panose="020B0604030504040204" pitchFamily="50" charset="-128"/>
                <a:ea typeface="メイリオ" panose="020B0604030504040204" pitchFamily="50" charset="-128"/>
              </a:rPr>
              <a:t>WEB</a:t>
            </a:r>
            <a:r>
              <a:rPr lang="ja-JP" altLang="en-US" sz="2200" b="1" dirty="0">
                <a:latin typeface="メイリオ" panose="020B0604030504040204" pitchFamily="50" charset="-128"/>
                <a:ea typeface="メイリオ" panose="020B0604030504040204" pitchFamily="50" charset="-128"/>
              </a:rPr>
              <a:t>アナリスト、</a:t>
            </a:r>
            <a:r>
              <a:rPr lang="en-US" altLang="ja-JP" sz="2200" b="1" dirty="0">
                <a:latin typeface="メイリオ" panose="020B0604030504040204" pitchFamily="50" charset="-128"/>
                <a:ea typeface="メイリオ" panose="020B0604030504040204" pitchFamily="50" charset="-128"/>
              </a:rPr>
              <a:t>SNS</a:t>
            </a:r>
            <a:r>
              <a:rPr lang="ja-JP" altLang="en-US" sz="2200" b="1" dirty="0">
                <a:latin typeface="メイリオ" panose="020B0604030504040204" pitchFamily="50" charset="-128"/>
                <a:ea typeface="メイリオ" panose="020B0604030504040204" pitchFamily="50" charset="-128"/>
              </a:rPr>
              <a:t>エキスパート、マイナンバー</a:t>
            </a:r>
            <a:r>
              <a:rPr lang="en-US" altLang="ja-JP" sz="2200" b="1" dirty="0">
                <a:latin typeface="メイリオ" panose="020B0604030504040204" pitchFamily="50" charset="-128"/>
                <a:ea typeface="メイリオ" panose="020B0604030504040204" pitchFamily="50" charset="-128"/>
              </a:rPr>
              <a:t>1</a:t>
            </a:r>
            <a:r>
              <a:rPr lang="ja-JP" altLang="en-US" sz="2200" b="1" dirty="0">
                <a:latin typeface="メイリオ" panose="020B0604030504040204" pitchFamily="50" charset="-128"/>
                <a:ea typeface="メイリオ" panose="020B0604030504040204" pitchFamily="50" charset="-128"/>
              </a:rPr>
              <a:t>級、</a:t>
            </a:r>
            <a:endParaRPr lang="en-US" altLang="ja-JP" sz="2200" b="1" dirty="0">
              <a:latin typeface="メイリオ" panose="020B0604030504040204" pitchFamily="50" charset="-128"/>
              <a:ea typeface="メイリオ" panose="020B0604030504040204" pitchFamily="50" charset="-128"/>
            </a:endParaRPr>
          </a:p>
          <a:p>
            <a:pPr marL="0" indent="0">
              <a:buNone/>
            </a:pPr>
            <a:r>
              <a:rPr lang="ja-JP" altLang="en-US" sz="2200" b="1" dirty="0">
                <a:latin typeface="メイリオ" panose="020B0604030504040204" pitchFamily="50" charset="-128"/>
                <a:ea typeface="メイリオ" panose="020B0604030504040204" pitchFamily="50" charset="-128"/>
              </a:rPr>
              <a:t>英語 </a:t>
            </a:r>
            <a:r>
              <a:rPr lang="en-US" altLang="ja-JP" sz="2200" b="1" dirty="0">
                <a:latin typeface="メイリオ" panose="020B0604030504040204" pitchFamily="50" charset="-128"/>
                <a:ea typeface="メイリオ" panose="020B0604030504040204" pitchFamily="50" charset="-128"/>
              </a:rPr>
              <a:t>TOEIC  835</a:t>
            </a:r>
            <a:r>
              <a:rPr lang="ja-JP" altLang="en-US" sz="2200" b="1" dirty="0">
                <a:latin typeface="メイリオ" panose="020B0604030504040204" pitchFamily="50" charset="-128"/>
                <a:ea typeface="メイリオ" panose="020B0604030504040204" pitchFamily="50" charset="-128"/>
              </a:rPr>
              <a:t>点、ケアクラーク（介護事務）、ホームヘルパー</a:t>
            </a:r>
            <a:r>
              <a:rPr lang="en-US" altLang="ja-JP" sz="2200" b="1" dirty="0">
                <a:latin typeface="メイリオ" panose="020B0604030504040204" pitchFamily="50" charset="-128"/>
                <a:ea typeface="メイリオ" panose="020B0604030504040204" pitchFamily="50" charset="-128"/>
              </a:rPr>
              <a:t>2</a:t>
            </a:r>
            <a:r>
              <a:rPr lang="ja-JP" altLang="en-US" sz="2200" b="1" dirty="0">
                <a:latin typeface="メイリオ" panose="020B0604030504040204" pitchFamily="50" charset="-128"/>
                <a:ea typeface="メイリオ" panose="020B0604030504040204" pitchFamily="50" charset="-128"/>
              </a:rPr>
              <a:t>級</a:t>
            </a:r>
            <a:endParaRPr lang="en-US" altLang="ja-JP" sz="1800" b="1" dirty="0">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C48CDB57-55A0-48F0-8FEA-D281C14987F1}"/>
              </a:ext>
            </a:extLst>
          </p:cNvPr>
          <p:cNvSpPr>
            <a:spLocks noGrp="1"/>
          </p:cNvSpPr>
          <p:nvPr>
            <p:ph type="sldNum" sz="quarter" idx="12"/>
          </p:nvPr>
        </p:nvSpPr>
        <p:spPr/>
        <p:txBody>
          <a:bodyPr/>
          <a:lstStyle/>
          <a:p>
            <a:pPr defTabSz="422041"/>
            <a:fld id="{76D4438F-90A7-4B96-B4CC-F065B87DD160}" type="slidenum">
              <a:rPr kumimoji="1" lang="ja-JP" altLang="en-US">
                <a:solidFill>
                  <a:prstClr val="black">
                    <a:tint val="75000"/>
                  </a:prstClr>
                </a:solidFill>
                <a:latin typeface="Calibri" panose="020F0502020204030204"/>
                <a:ea typeface="游ゴシック" panose="020B0400000000000000" pitchFamily="50" charset="-128"/>
              </a:rPr>
              <a:pPr defTabSz="422041"/>
              <a:t>2</a:t>
            </a:fld>
            <a:endParaRPr kumimoji="1" lang="ja-JP" altLang="en-US" dirty="0">
              <a:solidFill>
                <a:prstClr val="black">
                  <a:tint val="75000"/>
                </a:prstClr>
              </a:solidFill>
              <a:latin typeface="Calibri" panose="020F0502020204030204"/>
              <a:ea typeface="游ゴシック" panose="020B0400000000000000" pitchFamily="50" charset="-128"/>
            </a:endParaRPr>
          </a:p>
        </p:txBody>
      </p:sp>
      <p:pic>
        <p:nvPicPr>
          <p:cNvPr id="7" name="図 6">
            <a:extLst>
              <a:ext uri="{FF2B5EF4-FFF2-40B4-BE49-F238E27FC236}">
                <a16:creationId xmlns:a16="http://schemas.microsoft.com/office/drawing/2014/main" id="{ED8CB797-5C70-4809-A8F9-C8D0EB241A8D}"/>
              </a:ext>
            </a:extLst>
          </p:cNvPr>
          <p:cNvPicPr>
            <a:picLocks noChangeAspect="1"/>
          </p:cNvPicPr>
          <p:nvPr/>
        </p:nvPicPr>
        <p:blipFill>
          <a:blip r:embed="rId2"/>
          <a:stretch>
            <a:fillRect/>
          </a:stretch>
        </p:blipFill>
        <p:spPr>
          <a:xfrm>
            <a:off x="6171932" y="3267154"/>
            <a:ext cx="2629435" cy="1486203"/>
          </a:xfrm>
          <a:prstGeom prst="rect">
            <a:avLst/>
          </a:prstGeom>
        </p:spPr>
      </p:pic>
      <p:pic>
        <p:nvPicPr>
          <p:cNvPr id="1026" name="Picture 2">
            <a:extLst>
              <a:ext uri="{FF2B5EF4-FFF2-40B4-BE49-F238E27FC236}">
                <a16:creationId xmlns:a16="http://schemas.microsoft.com/office/drawing/2014/main" id="{E19ED5E6-D98B-419F-86A2-40D0EF784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7984" y="1618233"/>
            <a:ext cx="2663383" cy="1486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594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674653-67BD-4AF8-A900-BED891F0CB58}"/>
              </a:ext>
            </a:extLst>
          </p:cNvPr>
          <p:cNvSpPr>
            <a:spLocks noGrp="1"/>
          </p:cNvSpPr>
          <p:nvPr>
            <p:ph type="title"/>
          </p:nvPr>
        </p:nvSpPr>
        <p:spPr/>
        <p:txBody>
          <a:bodyPr/>
          <a:lstStyle/>
          <a:p>
            <a:r>
              <a:rPr lang="ja-JP" altLang="en-US" dirty="0">
                <a:latin typeface="+mn-ea"/>
                <a:ea typeface="+mn-ea"/>
              </a:rPr>
              <a:t>④</a:t>
            </a:r>
            <a:r>
              <a:rPr lang="en-US" altLang="ja-JP" dirty="0">
                <a:latin typeface="+mn-ea"/>
                <a:ea typeface="+mn-ea"/>
              </a:rPr>
              <a:t>Twitter</a:t>
            </a:r>
            <a:r>
              <a:rPr lang="ja-JP" altLang="en-US" dirty="0">
                <a:latin typeface="+mn-ea"/>
                <a:ea typeface="+mn-ea"/>
              </a:rPr>
              <a:t>の特徴</a:t>
            </a:r>
            <a:endParaRPr kumimoji="1" lang="ja-JP" altLang="en-US" dirty="0">
              <a:latin typeface="+mn-ea"/>
              <a:ea typeface="+mn-ea"/>
            </a:endParaRPr>
          </a:p>
        </p:txBody>
      </p:sp>
      <p:sp>
        <p:nvSpPr>
          <p:cNvPr id="6" name="コンテンツ プレースホルダー 2">
            <a:extLst>
              <a:ext uri="{FF2B5EF4-FFF2-40B4-BE49-F238E27FC236}">
                <a16:creationId xmlns:a16="http://schemas.microsoft.com/office/drawing/2014/main" id="{678F57E4-60AE-4DB8-ABA2-140DCA2E6F26}"/>
              </a:ext>
            </a:extLst>
          </p:cNvPr>
          <p:cNvSpPr>
            <a:spLocks noGrp="1"/>
          </p:cNvSpPr>
          <p:nvPr>
            <p:ph idx="1"/>
          </p:nvPr>
        </p:nvSpPr>
        <p:spPr>
          <a:xfrm>
            <a:off x="1091158" y="1874517"/>
            <a:ext cx="7633742" cy="4338024"/>
          </a:xfrm>
        </p:spPr>
        <p:txBody>
          <a:bodyPr>
            <a:normAutofit fontScale="92500"/>
          </a:bodyPr>
          <a:lstStyle/>
          <a:p>
            <a:pPr marL="0" indent="0">
              <a:buNone/>
            </a:pPr>
            <a:r>
              <a:rPr kumimoji="1" lang="ja-JP" altLang="en-US" sz="3300" dirty="0"/>
              <a:t>拡散力のあるツール</a:t>
            </a:r>
            <a:endParaRPr lang="en-US" altLang="ja-JP" sz="3300" dirty="0"/>
          </a:p>
          <a:p>
            <a:pPr marL="0" indent="0">
              <a:buNone/>
            </a:pPr>
            <a:r>
              <a:rPr kumimoji="1" lang="ja-JP" altLang="en-US" sz="3300" dirty="0"/>
              <a:t>機能が少ないが、簡単に操作できる。</a:t>
            </a:r>
            <a:endParaRPr kumimoji="1" lang="en-US" altLang="ja-JP" sz="3300" dirty="0"/>
          </a:p>
          <a:p>
            <a:pPr marL="0" indent="0">
              <a:buNone/>
            </a:pPr>
            <a:r>
              <a:rPr kumimoji="1" lang="ja-JP" altLang="en-US" sz="3300" dirty="0"/>
              <a:t>長期的にフォロワー集めに取り組む必要</a:t>
            </a:r>
            <a:endParaRPr kumimoji="1" lang="en-US" altLang="ja-JP" sz="3300" dirty="0"/>
          </a:p>
          <a:p>
            <a:pPr marL="0" indent="0">
              <a:buNone/>
            </a:pPr>
            <a:endParaRPr kumimoji="1" lang="en-US" altLang="ja-JP" dirty="0"/>
          </a:p>
          <a:p>
            <a:pPr marL="0" indent="0">
              <a:buNone/>
            </a:pPr>
            <a:r>
              <a:rPr lang="ja-JP" altLang="en-US" dirty="0"/>
              <a:t>・ユーザー数はあまり多くないが、拡散力がある。</a:t>
            </a:r>
            <a:endParaRPr lang="en-US" altLang="ja-JP" dirty="0"/>
          </a:p>
          <a:p>
            <a:pPr marL="0" indent="0">
              <a:buNone/>
            </a:pPr>
            <a:r>
              <a:rPr kumimoji="1" lang="ja-JP" altLang="en-US" dirty="0"/>
              <a:t>・マメに配信する人向け。</a:t>
            </a:r>
            <a:endParaRPr kumimoji="1" lang="en-US" altLang="ja-JP" dirty="0"/>
          </a:p>
          <a:p>
            <a:pPr marL="0" indent="0">
              <a:buNone/>
            </a:pPr>
            <a:r>
              <a:rPr lang="ja-JP" altLang="en-US" dirty="0"/>
              <a:t>・フォロワーがリツイートしてくれる</a:t>
            </a:r>
            <a:endParaRPr lang="en-US" altLang="ja-JP" dirty="0"/>
          </a:p>
          <a:p>
            <a:pPr marL="0" indent="0">
              <a:buNone/>
            </a:pPr>
            <a:r>
              <a:rPr kumimoji="1" lang="ja-JP" altLang="en-US" dirty="0"/>
              <a:t>　「とんがった発信」だと効果が高い</a:t>
            </a:r>
            <a:endParaRPr kumimoji="1" lang="en-US" altLang="ja-JP" dirty="0"/>
          </a:p>
          <a:p>
            <a:pPr marL="0" indent="0">
              <a:buNone/>
            </a:pPr>
            <a:r>
              <a:rPr lang="ja-JP" altLang="en-US" dirty="0"/>
              <a:t>・文字数は短い</a:t>
            </a:r>
            <a:endParaRPr kumimoji="1" lang="en-US" altLang="ja-JP" dirty="0"/>
          </a:p>
        </p:txBody>
      </p:sp>
      <p:sp>
        <p:nvSpPr>
          <p:cNvPr id="3" name="スライド番号プレースホルダー 2">
            <a:extLst>
              <a:ext uri="{FF2B5EF4-FFF2-40B4-BE49-F238E27FC236}">
                <a16:creationId xmlns:a16="http://schemas.microsoft.com/office/drawing/2014/main" id="{DBE5AAA9-0CE9-4F2E-A738-D891F00D1275}"/>
              </a:ext>
            </a:extLst>
          </p:cNvPr>
          <p:cNvSpPr>
            <a:spLocks noGrp="1"/>
          </p:cNvSpPr>
          <p:nvPr>
            <p:ph type="sldNum" sz="quarter" idx="12"/>
          </p:nvPr>
        </p:nvSpPr>
        <p:spPr/>
        <p:txBody>
          <a:bodyPr/>
          <a:lstStyle/>
          <a:p>
            <a:fld id="{B15C752D-AC49-46AC-8DF6-64E47356F93F}" type="slidenum">
              <a:rPr kumimoji="1" lang="ja-JP" altLang="en-US" smtClean="0"/>
              <a:t>20</a:t>
            </a:fld>
            <a:endParaRPr kumimoji="1" lang="ja-JP" altLang="en-US"/>
          </a:p>
        </p:txBody>
      </p:sp>
    </p:spTree>
    <p:extLst>
      <p:ext uri="{BB962C8B-B14F-4D97-AF65-F5344CB8AC3E}">
        <p14:creationId xmlns:p14="http://schemas.microsoft.com/office/powerpoint/2010/main" val="439303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674653-67BD-4AF8-A900-BED891F0CB58}"/>
              </a:ext>
            </a:extLst>
          </p:cNvPr>
          <p:cNvSpPr>
            <a:spLocks noGrp="1"/>
          </p:cNvSpPr>
          <p:nvPr>
            <p:ph type="title"/>
          </p:nvPr>
        </p:nvSpPr>
        <p:spPr/>
        <p:txBody>
          <a:bodyPr/>
          <a:lstStyle/>
          <a:p>
            <a:r>
              <a:rPr lang="ja-JP" altLang="en-US" dirty="0">
                <a:latin typeface="+mn-ea"/>
                <a:ea typeface="+mn-ea"/>
              </a:rPr>
              <a:t>⑤</a:t>
            </a:r>
            <a:r>
              <a:rPr lang="en-US" altLang="ja-JP" dirty="0">
                <a:latin typeface="+mn-ea"/>
                <a:ea typeface="+mn-ea"/>
              </a:rPr>
              <a:t>FACEBOOK</a:t>
            </a:r>
            <a:r>
              <a:rPr lang="ja-JP" altLang="en-US" dirty="0">
                <a:latin typeface="+mn-ea"/>
                <a:ea typeface="+mn-ea"/>
              </a:rPr>
              <a:t>の特徴</a:t>
            </a:r>
            <a:endParaRPr kumimoji="1" lang="ja-JP" altLang="en-US" dirty="0">
              <a:latin typeface="+mn-ea"/>
              <a:ea typeface="+mn-ea"/>
            </a:endParaRPr>
          </a:p>
        </p:txBody>
      </p:sp>
      <p:sp>
        <p:nvSpPr>
          <p:cNvPr id="6" name="コンテンツ プレースホルダー 2">
            <a:extLst>
              <a:ext uri="{FF2B5EF4-FFF2-40B4-BE49-F238E27FC236}">
                <a16:creationId xmlns:a16="http://schemas.microsoft.com/office/drawing/2014/main" id="{678F57E4-60AE-4DB8-ABA2-140DCA2E6F26}"/>
              </a:ext>
            </a:extLst>
          </p:cNvPr>
          <p:cNvSpPr>
            <a:spLocks noGrp="1"/>
          </p:cNvSpPr>
          <p:nvPr>
            <p:ph idx="1"/>
          </p:nvPr>
        </p:nvSpPr>
        <p:spPr>
          <a:xfrm>
            <a:off x="938758" y="2070849"/>
            <a:ext cx="7633742" cy="3593591"/>
          </a:xfrm>
        </p:spPr>
        <p:txBody>
          <a:bodyPr>
            <a:normAutofit/>
          </a:bodyPr>
          <a:lstStyle/>
          <a:p>
            <a:pPr marL="0" indent="0">
              <a:buNone/>
            </a:pPr>
            <a:r>
              <a:rPr kumimoji="1" lang="ja-JP" altLang="en-US" sz="3200" dirty="0"/>
              <a:t>高齢者、高所得者とつながるには、</a:t>
            </a:r>
            <a:endParaRPr kumimoji="1" lang="en-US" altLang="ja-JP" sz="3200" dirty="0"/>
          </a:p>
          <a:p>
            <a:pPr marL="0" indent="0">
              <a:buNone/>
            </a:pPr>
            <a:r>
              <a:rPr kumimoji="1" lang="ja-JP" altLang="en-US" sz="3200" dirty="0"/>
              <a:t>最適な簡単ツール</a:t>
            </a:r>
            <a:endParaRPr kumimoji="1" lang="en-US" altLang="ja-JP" sz="3200" dirty="0"/>
          </a:p>
          <a:p>
            <a:pPr marL="0" indent="0">
              <a:buNone/>
            </a:pPr>
            <a:endParaRPr kumimoji="1" lang="en-US" altLang="ja-JP" dirty="0"/>
          </a:p>
          <a:p>
            <a:pPr marL="0" indent="0">
              <a:buNone/>
            </a:pPr>
            <a:r>
              <a:rPr kumimoji="1" lang="ja-JP" altLang="en-US" dirty="0"/>
              <a:t>・比較的、操作が簡単だが、利用率は相対的に減少。</a:t>
            </a:r>
            <a:endParaRPr kumimoji="1" lang="en-US" altLang="ja-JP" dirty="0"/>
          </a:p>
          <a:p>
            <a:pPr marL="0" indent="0">
              <a:buNone/>
            </a:pPr>
            <a:r>
              <a:rPr kumimoji="1" lang="ja-JP" altLang="en-US" dirty="0"/>
              <a:t>・個人ページと</a:t>
            </a:r>
            <a:r>
              <a:rPr kumimoji="1" lang="en-US" altLang="ja-JP" dirty="0"/>
              <a:t>Facebook</a:t>
            </a:r>
            <a:r>
              <a:rPr kumimoji="1" lang="ja-JP" altLang="en-US" dirty="0"/>
              <a:t>ページがある。</a:t>
            </a:r>
            <a:endParaRPr kumimoji="1" lang="en-US" altLang="ja-JP" dirty="0"/>
          </a:p>
          <a:p>
            <a:pPr marL="0" indent="0">
              <a:buNone/>
            </a:pPr>
            <a:r>
              <a:rPr lang="ja-JP" altLang="en-US" dirty="0"/>
              <a:t>・</a:t>
            </a:r>
            <a:r>
              <a:rPr lang="en-US" altLang="ja-JP" dirty="0"/>
              <a:t>Facebook</a:t>
            </a:r>
            <a:r>
              <a:rPr lang="ja-JP" altLang="en-US" dirty="0"/>
              <a:t>ページであれば広告を配信できる。</a:t>
            </a:r>
            <a:endParaRPr lang="en-US" altLang="ja-JP" dirty="0"/>
          </a:p>
          <a:p>
            <a:pPr marL="0" indent="0">
              <a:buNone/>
            </a:pPr>
            <a:r>
              <a:rPr kumimoji="1" lang="ja-JP" altLang="en-US" dirty="0"/>
              <a:t>・実名ツールであることが特徴。</a:t>
            </a:r>
            <a:endParaRPr kumimoji="1" lang="en-US" altLang="ja-JP" dirty="0"/>
          </a:p>
        </p:txBody>
      </p:sp>
      <p:sp>
        <p:nvSpPr>
          <p:cNvPr id="3" name="スライド番号プレースホルダー 2">
            <a:extLst>
              <a:ext uri="{FF2B5EF4-FFF2-40B4-BE49-F238E27FC236}">
                <a16:creationId xmlns:a16="http://schemas.microsoft.com/office/drawing/2014/main" id="{38290EA8-A73D-490E-829F-07475F201EDD}"/>
              </a:ext>
            </a:extLst>
          </p:cNvPr>
          <p:cNvSpPr>
            <a:spLocks noGrp="1"/>
          </p:cNvSpPr>
          <p:nvPr>
            <p:ph type="sldNum" sz="quarter" idx="12"/>
          </p:nvPr>
        </p:nvSpPr>
        <p:spPr/>
        <p:txBody>
          <a:bodyPr/>
          <a:lstStyle/>
          <a:p>
            <a:fld id="{B15C752D-AC49-46AC-8DF6-64E47356F93F}" type="slidenum">
              <a:rPr kumimoji="1" lang="ja-JP" altLang="en-US" smtClean="0"/>
              <a:t>21</a:t>
            </a:fld>
            <a:endParaRPr kumimoji="1" lang="ja-JP" altLang="en-US"/>
          </a:p>
        </p:txBody>
      </p:sp>
    </p:spTree>
    <p:extLst>
      <p:ext uri="{BB962C8B-B14F-4D97-AF65-F5344CB8AC3E}">
        <p14:creationId xmlns:p14="http://schemas.microsoft.com/office/powerpoint/2010/main" val="2436209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674653-67BD-4AF8-A900-BED891F0CB58}"/>
              </a:ext>
            </a:extLst>
          </p:cNvPr>
          <p:cNvSpPr>
            <a:spLocks noGrp="1"/>
          </p:cNvSpPr>
          <p:nvPr>
            <p:ph type="title"/>
          </p:nvPr>
        </p:nvSpPr>
        <p:spPr/>
        <p:txBody>
          <a:bodyPr/>
          <a:lstStyle/>
          <a:p>
            <a:r>
              <a:rPr lang="ja-JP" altLang="en-US" dirty="0">
                <a:latin typeface="+mn-ea"/>
                <a:ea typeface="+mn-ea"/>
              </a:rPr>
              <a:t>⑥</a:t>
            </a:r>
            <a:r>
              <a:rPr lang="en-US" altLang="ja-JP" dirty="0">
                <a:latin typeface="+mn-ea"/>
                <a:ea typeface="+mn-ea"/>
              </a:rPr>
              <a:t>TIKTOK</a:t>
            </a:r>
            <a:r>
              <a:rPr lang="ja-JP" altLang="en-US" dirty="0">
                <a:latin typeface="+mn-ea"/>
                <a:ea typeface="+mn-ea"/>
              </a:rPr>
              <a:t>の特徴</a:t>
            </a:r>
            <a:endParaRPr kumimoji="1" lang="ja-JP" altLang="en-US" dirty="0">
              <a:latin typeface="+mn-ea"/>
              <a:ea typeface="+mn-ea"/>
            </a:endParaRPr>
          </a:p>
        </p:txBody>
      </p:sp>
      <p:sp>
        <p:nvSpPr>
          <p:cNvPr id="6" name="コンテンツ プレースホルダー 2">
            <a:extLst>
              <a:ext uri="{FF2B5EF4-FFF2-40B4-BE49-F238E27FC236}">
                <a16:creationId xmlns:a16="http://schemas.microsoft.com/office/drawing/2014/main" id="{678F57E4-60AE-4DB8-ABA2-140DCA2E6F26}"/>
              </a:ext>
            </a:extLst>
          </p:cNvPr>
          <p:cNvSpPr>
            <a:spLocks noGrp="1"/>
          </p:cNvSpPr>
          <p:nvPr>
            <p:ph idx="1"/>
          </p:nvPr>
        </p:nvSpPr>
        <p:spPr/>
        <p:txBody>
          <a:bodyPr>
            <a:normAutofit/>
          </a:bodyPr>
          <a:lstStyle/>
          <a:p>
            <a:pPr marL="0" indent="0">
              <a:buNone/>
            </a:pPr>
            <a:r>
              <a:rPr kumimoji="1" lang="ja-JP" altLang="en-US" sz="3200" dirty="0"/>
              <a:t>短編動画の投稿サイトで、</a:t>
            </a:r>
            <a:endParaRPr kumimoji="1" lang="en-US" altLang="ja-JP" sz="3200" dirty="0"/>
          </a:p>
          <a:p>
            <a:pPr marL="0" indent="0">
              <a:buNone/>
            </a:pPr>
            <a:r>
              <a:rPr kumimoji="1" lang="ja-JP" altLang="en-US" sz="3200" dirty="0"/>
              <a:t>若い世代に爆発的な人気</a:t>
            </a:r>
            <a:endParaRPr kumimoji="1" lang="en-US" altLang="ja-JP" sz="3200" dirty="0"/>
          </a:p>
          <a:p>
            <a:pPr marL="0" indent="0">
              <a:buNone/>
            </a:pPr>
            <a:endParaRPr kumimoji="1" lang="en-US" altLang="ja-JP" dirty="0"/>
          </a:p>
          <a:p>
            <a:pPr marL="0" indent="0">
              <a:buNone/>
            </a:pPr>
            <a:endParaRPr lang="en-US" altLang="ja-JP" dirty="0"/>
          </a:p>
          <a:p>
            <a:pPr marL="0" indent="0">
              <a:buNone/>
            </a:pPr>
            <a:r>
              <a:rPr lang="ja-JP" altLang="en-US" dirty="0"/>
              <a:t>・フォロワーが少なくても、最初からアクセスが伸びる。</a:t>
            </a:r>
            <a:endParaRPr lang="en-US" altLang="ja-JP" dirty="0"/>
          </a:p>
          <a:p>
            <a:pPr marL="0" indent="0">
              <a:buNone/>
            </a:pPr>
            <a:r>
              <a:rPr kumimoji="1" lang="ja-JP" altLang="en-US" dirty="0"/>
              <a:t>・動画もアプリの中で簡単に編集できる。</a:t>
            </a:r>
            <a:endParaRPr kumimoji="1" lang="en-US" altLang="ja-JP" dirty="0"/>
          </a:p>
        </p:txBody>
      </p:sp>
      <p:sp>
        <p:nvSpPr>
          <p:cNvPr id="3" name="スライド番号プレースホルダー 2">
            <a:extLst>
              <a:ext uri="{FF2B5EF4-FFF2-40B4-BE49-F238E27FC236}">
                <a16:creationId xmlns:a16="http://schemas.microsoft.com/office/drawing/2014/main" id="{F933A975-994B-4A92-9B08-3381458BDC0A}"/>
              </a:ext>
            </a:extLst>
          </p:cNvPr>
          <p:cNvSpPr>
            <a:spLocks noGrp="1"/>
          </p:cNvSpPr>
          <p:nvPr>
            <p:ph type="sldNum" sz="quarter" idx="12"/>
          </p:nvPr>
        </p:nvSpPr>
        <p:spPr/>
        <p:txBody>
          <a:bodyPr/>
          <a:lstStyle/>
          <a:p>
            <a:fld id="{B15C752D-AC49-46AC-8DF6-64E47356F93F}" type="slidenum">
              <a:rPr kumimoji="1" lang="ja-JP" altLang="en-US" smtClean="0"/>
              <a:t>22</a:t>
            </a:fld>
            <a:endParaRPr kumimoji="1" lang="ja-JP" altLang="en-US"/>
          </a:p>
        </p:txBody>
      </p:sp>
    </p:spTree>
    <p:extLst>
      <p:ext uri="{BB962C8B-B14F-4D97-AF65-F5344CB8AC3E}">
        <p14:creationId xmlns:p14="http://schemas.microsoft.com/office/powerpoint/2010/main" val="3812494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3B6ABB-6F4C-478F-B1C0-3A92491A7B3A}"/>
              </a:ext>
            </a:extLst>
          </p:cNvPr>
          <p:cNvSpPr>
            <a:spLocks noGrp="1"/>
          </p:cNvSpPr>
          <p:nvPr>
            <p:ph type="title"/>
          </p:nvPr>
        </p:nvSpPr>
        <p:spPr>
          <a:xfrm>
            <a:off x="1001510" y="1190756"/>
            <a:ext cx="7633742" cy="4062562"/>
          </a:xfrm>
          <a:solidFill>
            <a:schemeClr val="bg1"/>
          </a:solidFill>
        </p:spPr>
        <p:txBody>
          <a:bodyPr>
            <a:noAutofit/>
          </a:bodyPr>
          <a:lstStyle/>
          <a:p>
            <a:br>
              <a:rPr lang="en-US" altLang="ja-JP" sz="4000" dirty="0"/>
            </a:br>
            <a:r>
              <a:rPr lang="ja-JP" altLang="en-US" sz="4000" dirty="0"/>
              <a:t>　</a:t>
            </a:r>
            <a:r>
              <a:rPr lang="en-US" altLang="ja-JP" sz="4000" dirty="0"/>
              <a:t>SNS</a:t>
            </a:r>
            <a:r>
              <a:rPr lang="ja-JP" altLang="en-US" sz="4000" dirty="0"/>
              <a:t>の選択の要点</a:t>
            </a:r>
            <a:br>
              <a:rPr lang="en-US" altLang="ja-JP" sz="4000" dirty="0"/>
            </a:br>
            <a:br>
              <a:rPr lang="en-US" altLang="ja-JP" sz="4000" dirty="0"/>
            </a:br>
            <a:r>
              <a:rPr lang="ja-JP" altLang="en-US" sz="4000" dirty="0"/>
              <a:t>　それぞれに長所と短所</a:t>
            </a:r>
            <a:br>
              <a:rPr lang="en-US" altLang="ja-JP" sz="4000" dirty="0"/>
            </a:br>
            <a:r>
              <a:rPr lang="ja-JP" altLang="en-US" sz="4000" dirty="0"/>
              <a:t>　うまく複数を使い分けて</a:t>
            </a:r>
            <a:br>
              <a:rPr lang="en-US" altLang="ja-JP" sz="4000" dirty="0"/>
            </a:br>
            <a:r>
              <a:rPr lang="ja-JP" altLang="en-US" sz="4000" dirty="0"/>
              <a:t>　ください</a:t>
            </a:r>
            <a:endParaRPr kumimoji="1" lang="ja-JP" altLang="en-US" sz="4000" dirty="0"/>
          </a:p>
        </p:txBody>
      </p:sp>
      <p:sp>
        <p:nvSpPr>
          <p:cNvPr id="3" name="スライド番号プレースホルダー 2">
            <a:extLst>
              <a:ext uri="{FF2B5EF4-FFF2-40B4-BE49-F238E27FC236}">
                <a16:creationId xmlns:a16="http://schemas.microsoft.com/office/drawing/2014/main" id="{7EAB49A3-825B-4CE3-9641-51FC4A4E501C}"/>
              </a:ext>
            </a:extLst>
          </p:cNvPr>
          <p:cNvSpPr>
            <a:spLocks noGrp="1"/>
          </p:cNvSpPr>
          <p:nvPr>
            <p:ph type="sldNum" sz="quarter" idx="12"/>
          </p:nvPr>
        </p:nvSpPr>
        <p:spPr/>
        <p:txBody>
          <a:bodyPr/>
          <a:lstStyle/>
          <a:p>
            <a:fld id="{B15C752D-AC49-46AC-8DF6-64E47356F93F}" type="slidenum">
              <a:rPr kumimoji="1" lang="ja-JP" altLang="en-US" smtClean="0"/>
              <a:t>23</a:t>
            </a:fld>
            <a:endParaRPr kumimoji="1" lang="ja-JP" altLang="en-US"/>
          </a:p>
        </p:txBody>
      </p:sp>
    </p:spTree>
    <p:extLst>
      <p:ext uri="{BB962C8B-B14F-4D97-AF65-F5344CB8AC3E}">
        <p14:creationId xmlns:p14="http://schemas.microsoft.com/office/powerpoint/2010/main" val="4044502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82AB90-E4D2-4034-9B8E-7565C2BC37E0}"/>
              </a:ext>
            </a:extLst>
          </p:cNvPr>
          <p:cNvSpPr txBox="1">
            <a:spLocks/>
          </p:cNvSpPr>
          <p:nvPr/>
        </p:nvSpPr>
        <p:spPr>
          <a:xfrm>
            <a:off x="1315276" y="1027842"/>
            <a:ext cx="7497030" cy="4888863"/>
          </a:xfrm>
          <a:prstGeom prst="rect">
            <a:avLst/>
          </a:prstGeom>
          <a:noFill/>
        </p:spPr>
        <p:txBody>
          <a:bodyPr>
            <a:normAutofit fontScale="82500" lnSpcReduction="200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a:t>
            </a:r>
            <a:r>
              <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第３章</a:t>
            </a:r>
            <a:r>
              <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a:t>
            </a:r>
            <a:br>
              <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br>
            <a:endPar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br>
              <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br>
            <a:r>
              <a:rPr kumimoji="1" lang="en-US" altLang="ja-JP" sz="5800" b="0" i="0" u="none" strike="noStrike" kern="1200" cap="all" spc="150" normalizeH="0" baseline="0" noProof="0" dirty="0">
                <a:ln>
                  <a:noFill/>
                </a:ln>
                <a:solidFill>
                  <a:srgbClr val="212121"/>
                </a:solidFill>
                <a:effectLst/>
                <a:uLnTx/>
                <a:uFillTx/>
                <a:latin typeface="+mj-ea"/>
                <a:cs typeface="+mj-cs"/>
              </a:rPr>
              <a:t>SNS</a:t>
            </a:r>
            <a:r>
              <a:rPr kumimoji="1" lang="ja-JP" altLang="en-US" sz="5800" b="0" i="0" u="none" strike="noStrike" kern="1200" cap="all" spc="150" normalizeH="0" baseline="0" noProof="0" dirty="0">
                <a:ln>
                  <a:noFill/>
                </a:ln>
                <a:solidFill>
                  <a:srgbClr val="212121"/>
                </a:solidFill>
                <a:effectLst/>
                <a:uLnTx/>
                <a:uFillTx/>
                <a:latin typeface="+mj-ea"/>
                <a:cs typeface="+mj-cs"/>
              </a:rPr>
              <a:t>で発信する内容</a:t>
            </a:r>
            <a:endParaRPr kumimoji="1" lang="en-US" altLang="ja-JP" sz="4400" b="0" i="0" u="none" strike="noStrike" kern="1200" cap="all" spc="150" normalizeH="0" baseline="0" noProof="0" dirty="0">
              <a:ln>
                <a:noFill/>
              </a:ln>
              <a:solidFill>
                <a:srgbClr val="212121"/>
              </a:solidFill>
              <a:effectLst/>
              <a:uLnTx/>
              <a:uFillTx/>
              <a:latin typeface="+mj-ea"/>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3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3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狭い分野でも良いので</a:t>
            </a:r>
            <a:endParaRPr kumimoji="1" lang="en-US" altLang="ja-JP" sz="3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3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3400" b="0" i="0" u="none" strike="noStrike" kern="1200" cap="all" spc="150" normalizeH="0" baseline="0" noProof="0" dirty="0">
                <a:ln>
                  <a:noFill/>
                </a:ln>
                <a:solidFill>
                  <a:srgbClr val="FF0000"/>
                </a:solidFill>
                <a:effectLst/>
                <a:uLnTx/>
                <a:uFillTx/>
                <a:latin typeface="Garamond" panose="02020404030301010803"/>
                <a:ea typeface="ＭＳ Ｐゴシック" panose="020B0600070205080204" pitchFamily="50" charset="-128"/>
                <a:cs typeface="+mj-cs"/>
              </a:rPr>
              <a:t>「１位になれそうな</a:t>
            </a:r>
            <a:r>
              <a:rPr lang="ja-JP" altLang="en-US" sz="3400" dirty="0">
                <a:solidFill>
                  <a:srgbClr val="FF0000"/>
                </a:solidFill>
                <a:latin typeface="Garamond" panose="02020404030301010803"/>
                <a:ea typeface="ＭＳ Ｐゴシック" panose="020B0600070205080204" pitchFamily="50" charset="-128"/>
              </a:rPr>
              <a:t>ポジション」</a:t>
            </a:r>
            <a:br>
              <a:rPr lang="en-US" altLang="ja-JP" sz="3400" dirty="0">
                <a:solidFill>
                  <a:srgbClr val="FF0000"/>
                </a:solidFill>
                <a:latin typeface="Garamond" panose="02020404030301010803"/>
                <a:ea typeface="ＭＳ Ｐゴシック" panose="020B0600070205080204" pitchFamily="50" charset="-128"/>
              </a:rPr>
            </a:br>
            <a:endParaRPr lang="en-US" altLang="ja-JP" sz="3400" dirty="0">
              <a:solidFill>
                <a:srgbClr val="FF0000"/>
              </a:solidFill>
              <a:latin typeface="Garamond" panose="02020404030301010803"/>
              <a:ea typeface="ＭＳ Ｐゴシック" panose="020B0600070205080204"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3400" dirty="0">
                <a:solidFill>
                  <a:schemeClr val="tx1"/>
                </a:solidFill>
                <a:latin typeface="Garamond" panose="02020404030301010803"/>
                <a:ea typeface="ＭＳ Ｐゴシック" panose="020B0600070205080204" pitchFamily="50" charset="-128"/>
              </a:rPr>
              <a:t>　＝ブランド化して尖がる</a:t>
            </a:r>
            <a:endParaRPr lang="en-US" altLang="ja-JP" sz="3400" dirty="0">
              <a:solidFill>
                <a:schemeClr val="tx1"/>
              </a:solidFill>
              <a:latin typeface="Garamond" panose="02020404030301010803"/>
              <a:ea typeface="ＭＳ Ｐゴシック" panose="020B0600070205080204"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lang="en-US" altLang="ja-JP" sz="4400" dirty="0">
              <a:solidFill>
                <a:srgbClr val="212121"/>
              </a:solidFill>
              <a:latin typeface="Garamond" panose="02020404030301010803"/>
              <a:ea typeface="ＭＳ Ｐゴシック" panose="020B0600070205080204"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400" dirty="0">
                <a:solidFill>
                  <a:srgbClr val="212121"/>
                </a:solidFill>
                <a:latin typeface="Garamond" panose="02020404030301010803"/>
                <a:ea typeface="ＭＳ Ｐゴシック" panose="020B0600070205080204" pitchFamily="50" charset="-128"/>
              </a:rPr>
              <a:t>　</a:t>
            </a:r>
            <a:endPar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p:txBody>
      </p:sp>
      <p:sp>
        <p:nvSpPr>
          <p:cNvPr id="3" name="スライド番号プレースホルダー 2">
            <a:extLst>
              <a:ext uri="{FF2B5EF4-FFF2-40B4-BE49-F238E27FC236}">
                <a16:creationId xmlns:a16="http://schemas.microsoft.com/office/drawing/2014/main" id="{917F2AE6-4C74-47B6-BF12-BEA3C019CF59}"/>
              </a:ext>
            </a:extLst>
          </p:cNvPr>
          <p:cNvSpPr>
            <a:spLocks noGrp="1"/>
          </p:cNvSpPr>
          <p:nvPr>
            <p:ph type="sldNum" sz="quarter" idx="12"/>
          </p:nvPr>
        </p:nvSpPr>
        <p:spPr/>
        <p:txBody>
          <a:bodyPr/>
          <a:lstStyle/>
          <a:p>
            <a:fld id="{2CA21C09-55AC-4719-BB36-E07DD41E6FFE}" type="slidenum">
              <a:rPr kumimoji="1" lang="ja-JP" altLang="en-US" smtClean="0"/>
              <a:t>24</a:t>
            </a:fld>
            <a:endParaRPr kumimoji="1" lang="ja-JP" altLang="en-US"/>
          </a:p>
        </p:txBody>
      </p:sp>
    </p:spTree>
    <p:extLst>
      <p:ext uri="{BB962C8B-B14F-4D97-AF65-F5344CB8AC3E}">
        <p14:creationId xmlns:p14="http://schemas.microsoft.com/office/powerpoint/2010/main" val="2196092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BAE141-53F6-4642-9296-B1C3E83AE70D}"/>
              </a:ext>
            </a:extLst>
          </p:cNvPr>
          <p:cNvSpPr txBox="1">
            <a:spLocks/>
          </p:cNvSpPr>
          <p:nvPr/>
        </p:nvSpPr>
        <p:spPr>
          <a:xfrm>
            <a:off x="1369064" y="678220"/>
            <a:ext cx="7633742" cy="5211592"/>
          </a:xfrm>
          <a:prstGeom prst="rect">
            <a:avLst/>
          </a:prstGeom>
        </p:spPr>
        <p:txBody>
          <a:bodyPr>
            <a:normAutofit/>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5100" b="0" i="0" u="none" strike="noStrike" kern="1200" cap="all" spc="150" normalizeH="0" baseline="0" noProof="0" dirty="0">
                <a:ln>
                  <a:noFill/>
                </a:ln>
                <a:solidFill>
                  <a:srgbClr val="171312"/>
                </a:solidFill>
                <a:effectLst/>
                <a:uLnTx/>
                <a:uFillTx/>
                <a:latin typeface="BIZ UDPゴシック" panose="020B0400000000000000" pitchFamily="50" charset="-128"/>
                <a:ea typeface="BIZ UDPゴシック" panose="020B0400000000000000" pitchFamily="50" charset="-128"/>
                <a:cs typeface="+mj-cs"/>
              </a:rPr>
              <a:t>Q</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5100" b="0" i="0" u="none" strike="noStrike" kern="1200" cap="all" spc="150" normalizeH="0" baseline="0" noProof="0" dirty="0">
              <a:ln>
                <a:noFill/>
              </a:ln>
              <a:solidFill>
                <a:srgbClr val="171312"/>
              </a:solidFill>
              <a:effectLst/>
              <a:uLnTx/>
              <a:uFillTx/>
              <a:latin typeface="BIZ UDPゴシック" panose="020B0400000000000000" pitchFamily="50" charset="-128"/>
              <a:ea typeface="BIZ UDPゴシック" panose="020B0400000000000000"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5100" b="0" i="0" u="none" strike="noStrike" kern="1200" cap="all" spc="150" normalizeH="0" baseline="0" noProof="0" dirty="0">
                <a:ln>
                  <a:noFill/>
                </a:ln>
                <a:solidFill>
                  <a:srgbClr val="171312"/>
                </a:solidFill>
                <a:effectLst/>
                <a:uLnTx/>
                <a:uFillTx/>
                <a:latin typeface="BIZ UDPゴシック" panose="020B0400000000000000" pitchFamily="50" charset="-128"/>
                <a:ea typeface="BIZ UDPゴシック" panose="020B0400000000000000" pitchFamily="50" charset="-128"/>
                <a:cs typeface="+mj-cs"/>
              </a:rPr>
              <a:t>日本で</a:t>
            </a:r>
            <a:endParaRPr kumimoji="1" lang="en-US" altLang="ja-JP" sz="5100" b="0" i="0" u="none" strike="noStrike" kern="1200" cap="all" spc="150" normalizeH="0" baseline="0" noProof="0" dirty="0">
              <a:ln>
                <a:noFill/>
              </a:ln>
              <a:solidFill>
                <a:srgbClr val="171312"/>
              </a:solidFill>
              <a:effectLst/>
              <a:uLnTx/>
              <a:uFillTx/>
              <a:latin typeface="BIZ UDPゴシック" panose="020B0400000000000000" pitchFamily="50" charset="-128"/>
              <a:ea typeface="BIZ UDPゴシック" panose="020B0400000000000000"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5100" b="0" i="0" u="none" strike="noStrike" kern="1200" cap="all" spc="150" normalizeH="0" baseline="0" noProof="0" dirty="0">
              <a:ln>
                <a:noFill/>
              </a:ln>
              <a:solidFill>
                <a:srgbClr val="171312"/>
              </a:solidFill>
              <a:effectLst/>
              <a:uLnTx/>
              <a:uFillTx/>
              <a:latin typeface="BIZ UDPゴシック" panose="020B0400000000000000" pitchFamily="50" charset="-128"/>
              <a:ea typeface="BIZ UDPゴシック" panose="020B0400000000000000"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5100" b="0" i="0" u="none" strike="noStrike" kern="1200" cap="all" spc="150" normalizeH="0" baseline="0" noProof="0" dirty="0">
                <a:ln>
                  <a:noFill/>
                </a:ln>
                <a:solidFill>
                  <a:srgbClr val="171312"/>
                </a:solidFill>
                <a:effectLst/>
                <a:uLnTx/>
                <a:uFillTx/>
                <a:latin typeface="BIZ UDPゴシック" panose="020B0400000000000000" pitchFamily="50" charset="-128"/>
                <a:ea typeface="BIZ UDPゴシック" panose="020B0400000000000000" pitchFamily="50" charset="-128"/>
                <a:cs typeface="+mj-cs"/>
              </a:rPr>
              <a:t>・１番目に高い山と</a:t>
            </a:r>
            <a:endParaRPr kumimoji="1" lang="en-US" altLang="ja-JP" sz="5100" b="0" i="0" u="none" strike="noStrike" kern="1200" cap="all" spc="150" normalizeH="0" baseline="0" noProof="0" dirty="0">
              <a:ln>
                <a:noFill/>
              </a:ln>
              <a:solidFill>
                <a:srgbClr val="171312"/>
              </a:solidFill>
              <a:effectLst/>
              <a:uLnTx/>
              <a:uFillTx/>
              <a:latin typeface="BIZ UDPゴシック" panose="020B0400000000000000" pitchFamily="50" charset="-128"/>
              <a:ea typeface="BIZ UDPゴシック" panose="020B0400000000000000"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5100" b="0" i="0" u="none" strike="noStrike" kern="1200" cap="all" spc="15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・２番目に高い山は？</a:t>
            </a:r>
          </a:p>
        </p:txBody>
      </p:sp>
      <p:sp>
        <p:nvSpPr>
          <p:cNvPr id="3" name="スライド番号プレースホルダー 2">
            <a:extLst>
              <a:ext uri="{FF2B5EF4-FFF2-40B4-BE49-F238E27FC236}">
                <a16:creationId xmlns:a16="http://schemas.microsoft.com/office/drawing/2014/main" id="{99636633-7A7B-455E-B1E9-849C9DC8B41A}"/>
              </a:ext>
            </a:extLst>
          </p:cNvPr>
          <p:cNvSpPr>
            <a:spLocks noGrp="1"/>
          </p:cNvSpPr>
          <p:nvPr>
            <p:ph type="sldNum" sz="quarter" idx="12"/>
          </p:nvPr>
        </p:nvSpPr>
        <p:spPr/>
        <p:txBody>
          <a:bodyPr/>
          <a:lstStyle/>
          <a:p>
            <a:fld id="{B15C752D-AC49-46AC-8DF6-64E47356F93F}" type="slidenum">
              <a:rPr kumimoji="1" lang="ja-JP" altLang="en-US" smtClean="0"/>
              <a:t>25</a:t>
            </a:fld>
            <a:endParaRPr kumimoji="1" lang="ja-JP" altLang="en-US"/>
          </a:p>
        </p:txBody>
      </p:sp>
    </p:spTree>
    <p:extLst>
      <p:ext uri="{BB962C8B-B14F-4D97-AF65-F5344CB8AC3E}">
        <p14:creationId xmlns:p14="http://schemas.microsoft.com/office/powerpoint/2010/main" val="1783969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8DED91-83C1-4A6D-93D9-A6753812A252}"/>
              </a:ext>
            </a:extLst>
          </p:cNvPr>
          <p:cNvSpPr txBox="1">
            <a:spLocks/>
          </p:cNvSpPr>
          <p:nvPr/>
        </p:nvSpPr>
        <p:spPr>
          <a:xfrm>
            <a:off x="1369064" y="678220"/>
            <a:ext cx="7633742" cy="5211592"/>
          </a:xfrm>
          <a:prstGeom prst="rect">
            <a:avLst/>
          </a:prstGeom>
        </p:spPr>
        <p:txBody>
          <a:bodyPr>
            <a:normAutofit/>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400" dirty="0">
                <a:solidFill>
                  <a:srgbClr val="171312"/>
                </a:solidFill>
                <a:latin typeface="BIZ UDPゴシック" panose="020B0400000000000000" pitchFamily="50" charset="-128"/>
                <a:ea typeface="BIZ UDPゴシック" panose="020B0400000000000000" pitchFamily="50" charset="-128"/>
              </a:rPr>
              <a:t>ネットの世界では</a:t>
            </a:r>
            <a:endParaRPr lang="en-US" altLang="ja-JP" sz="4400" dirty="0">
              <a:solidFill>
                <a:srgbClr val="171312"/>
              </a:solidFill>
              <a:latin typeface="BIZ UDPゴシック" panose="020B0400000000000000" pitchFamily="50" charset="-128"/>
              <a:ea typeface="BIZ UDPゴシック" panose="020B04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400" dirty="0">
                <a:solidFill>
                  <a:srgbClr val="171312"/>
                </a:solidFill>
                <a:latin typeface="BIZ UDPゴシック" panose="020B0400000000000000" pitchFamily="50" charset="-128"/>
                <a:ea typeface="BIZ UDPゴシック" panose="020B0400000000000000" pitchFamily="50" charset="-128"/>
              </a:rPr>
              <a:t>どっちが良いのか？</a:t>
            </a:r>
            <a:endParaRPr lang="en-US" altLang="ja-JP" sz="4400" dirty="0">
              <a:solidFill>
                <a:srgbClr val="171312"/>
              </a:solidFill>
              <a:latin typeface="BIZ UDPゴシック" panose="020B0400000000000000" pitchFamily="50" charset="-128"/>
              <a:ea typeface="BIZ UDPゴシック" panose="020B04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4400" b="0" i="0" u="none" strike="noStrike" kern="1200" cap="all" spc="150" normalizeH="0" baseline="0" noProof="0" dirty="0">
              <a:ln>
                <a:noFill/>
              </a:ln>
              <a:solidFill>
                <a:srgbClr val="171312"/>
              </a:solidFill>
              <a:effectLst/>
              <a:uLnTx/>
              <a:uFillTx/>
              <a:latin typeface="BIZ UDPゴシック" panose="020B0400000000000000" pitchFamily="50" charset="-128"/>
              <a:ea typeface="BIZ UDPゴシック" panose="020B0400000000000000"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400" dirty="0">
                <a:solidFill>
                  <a:srgbClr val="171312"/>
                </a:solidFill>
                <a:latin typeface="BIZ UDPゴシック" panose="020B0400000000000000" pitchFamily="50" charset="-128"/>
                <a:ea typeface="BIZ UDPゴシック" panose="020B0400000000000000" pitchFamily="50" charset="-128"/>
              </a:rPr>
              <a:t>①</a:t>
            </a:r>
            <a:endParaRPr lang="en-US" altLang="ja-JP" sz="4400" dirty="0">
              <a:solidFill>
                <a:srgbClr val="171312"/>
              </a:solidFill>
              <a:latin typeface="BIZ UDPゴシック" panose="020B0400000000000000" pitchFamily="50" charset="-128"/>
              <a:ea typeface="BIZ UDPゴシック" panose="020B04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400" b="0" i="0" u="none" strike="noStrike" kern="1200" cap="all" spc="150" normalizeH="0" baseline="0" noProof="0" dirty="0">
                <a:ln>
                  <a:noFill/>
                </a:ln>
                <a:solidFill>
                  <a:srgbClr val="171312"/>
                </a:solidFill>
                <a:effectLst/>
                <a:uLnTx/>
                <a:uFillTx/>
                <a:latin typeface="BIZ UDPゴシック" panose="020B0400000000000000" pitchFamily="50" charset="-128"/>
                <a:ea typeface="BIZ UDPゴシック" panose="020B0400000000000000" pitchFamily="50" charset="-128"/>
                <a:cs typeface="+mj-cs"/>
              </a:rPr>
              <a:t>全領域でほどほどの及第点</a:t>
            </a:r>
            <a:endParaRPr kumimoji="1" lang="en-US" altLang="ja-JP" sz="4400" b="0" i="0" u="none" strike="noStrike" kern="1200" cap="all" spc="150" normalizeH="0" baseline="0" noProof="0" dirty="0">
              <a:ln>
                <a:noFill/>
              </a:ln>
              <a:solidFill>
                <a:srgbClr val="171312"/>
              </a:solidFill>
              <a:effectLst/>
              <a:uLnTx/>
              <a:uFillTx/>
              <a:latin typeface="BIZ UDPゴシック" panose="020B0400000000000000" pitchFamily="50" charset="-128"/>
              <a:ea typeface="BIZ UDPゴシック" panose="020B0400000000000000"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4400" b="0" i="0" u="none" strike="noStrike" kern="1200" cap="all" spc="150" normalizeH="0" baseline="0" noProof="0" dirty="0">
              <a:ln>
                <a:noFill/>
              </a:ln>
              <a:solidFill>
                <a:srgbClr val="171312"/>
              </a:solidFill>
              <a:effectLst/>
              <a:uLnTx/>
              <a:uFillTx/>
              <a:latin typeface="BIZ UDPゴシック" panose="020B0400000000000000" pitchFamily="50" charset="-128"/>
              <a:ea typeface="BIZ UDPゴシック" panose="020B0400000000000000"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400" b="0" i="0" u="none" strike="noStrike" kern="1200" cap="all" spc="150" normalizeH="0" baseline="0" noProof="0" dirty="0">
                <a:ln>
                  <a:noFill/>
                </a:ln>
                <a:solidFill>
                  <a:srgbClr val="171312"/>
                </a:solidFill>
                <a:effectLst/>
                <a:uLnTx/>
                <a:uFillTx/>
                <a:latin typeface="BIZ UDPゴシック" panose="020B0400000000000000" pitchFamily="50" charset="-128"/>
                <a:ea typeface="BIZ UDPゴシック" panose="020B0400000000000000" pitchFamily="50" charset="-128"/>
                <a:cs typeface="+mj-cs"/>
              </a:rPr>
              <a:t>②　　</a:t>
            </a:r>
            <a:endParaRPr kumimoji="1" lang="en-US" altLang="ja-JP" sz="4400" b="0" i="0" u="none" strike="noStrike" kern="1200" cap="all" spc="150" normalizeH="0" baseline="0" noProof="0" dirty="0">
              <a:ln>
                <a:noFill/>
              </a:ln>
              <a:solidFill>
                <a:srgbClr val="171312"/>
              </a:solidFill>
              <a:effectLst/>
              <a:uLnTx/>
              <a:uFillTx/>
              <a:latin typeface="BIZ UDPゴシック" panose="020B0400000000000000" pitchFamily="50" charset="-128"/>
              <a:ea typeface="BIZ UDPゴシック" panose="020B0400000000000000"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400" dirty="0">
                <a:solidFill>
                  <a:srgbClr val="171312"/>
                </a:solidFill>
                <a:latin typeface="BIZ UDPゴシック" panose="020B0400000000000000" pitchFamily="50" charset="-128"/>
                <a:ea typeface="BIZ UDPゴシック" panose="020B0400000000000000" pitchFamily="50" charset="-128"/>
              </a:rPr>
              <a:t>ある分野においてだけ１位</a:t>
            </a:r>
            <a:endParaRPr lang="en-US" altLang="ja-JP" sz="4400" dirty="0">
              <a:solidFill>
                <a:srgbClr val="171312"/>
              </a:solidFill>
              <a:latin typeface="BIZ UDPゴシック" panose="020B0400000000000000" pitchFamily="50" charset="-128"/>
              <a:ea typeface="BIZ UDPゴシック" panose="020B04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4400" b="0" i="0" u="none" strike="noStrike" kern="1200" cap="all" spc="150" normalizeH="0" baseline="0" noProof="0" dirty="0">
              <a:ln>
                <a:noFill/>
              </a:ln>
              <a:solidFill>
                <a:srgbClr val="171312"/>
              </a:solidFill>
              <a:effectLst/>
              <a:uLnTx/>
              <a:uFillTx/>
              <a:latin typeface="BIZ UDPゴシック" panose="020B0400000000000000" pitchFamily="50" charset="-128"/>
              <a:ea typeface="BIZ UDPゴシック" panose="020B0400000000000000" pitchFamily="50" charset="-128"/>
              <a:cs typeface="+mj-cs"/>
            </a:endParaRPr>
          </a:p>
        </p:txBody>
      </p:sp>
      <p:sp>
        <p:nvSpPr>
          <p:cNvPr id="3" name="スライド番号プレースホルダー 2">
            <a:extLst>
              <a:ext uri="{FF2B5EF4-FFF2-40B4-BE49-F238E27FC236}">
                <a16:creationId xmlns:a16="http://schemas.microsoft.com/office/drawing/2014/main" id="{F4DB0A8C-FF33-433A-AC10-08390EBC9C25}"/>
              </a:ext>
            </a:extLst>
          </p:cNvPr>
          <p:cNvSpPr>
            <a:spLocks noGrp="1"/>
          </p:cNvSpPr>
          <p:nvPr>
            <p:ph type="sldNum" sz="quarter" idx="12"/>
          </p:nvPr>
        </p:nvSpPr>
        <p:spPr/>
        <p:txBody>
          <a:bodyPr/>
          <a:lstStyle/>
          <a:p>
            <a:fld id="{B15C752D-AC49-46AC-8DF6-64E47356F93F}" type="slidenum">
              <a:rPr kumimoji="1" lang="ja-JP" altLang="en-US" smtClean="0"/>
              <a:t>26</a:t>
            </a:fld>
            <a:endParaRPr kumimoji="1" lang="ja-JP" altLang="en-US"/>
          </a:p>
        </p:txBody>
      </p:sp>
    </p:spTree>
    <p:extLst>
      <p:ext uri="{BB962C8B-B14F-4D97-AF65-F5344CB8AC3E}">
        <p14:creationId xmlns:p14="http://schemas.microsoft.com/office/powerpoint/2010/main" val="1688884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8DED91-83C1-4A6D-93D9-A6753812A252}"/>
              </a:ext>
            </a:extLst>
          </p:cNvPr>
          <p:cNvSpPr txBox="1">
            <a:spLocks/>
          </p:cNvSpPr>
          <p:nvPr/>
        </p:nvSpPr>
        <p:spPr>
          <a:xfrm>
            <a:off x="1135982" y="705114"/>
            <a:ext cx="7633742" cy="5211592"/>
          </a:xfrm>
          <a:prstGeom prst="rect">
            <a:avLst/>
          </a:prstGeom>
        </p:spPr>
        <p:txBody>
          <a:bodyPr>
            <a:normAutofit lnSpcReduction="100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400" dirty="0">
                <a:solidFill>
                  <a:srgbClr val="171312"/>
                </a:solidFill>
                <a:latin typeface="BIZ UDPゴシック" panose="020B0400000000000000" pitchFamily="50" charset="-128"/>
                <a:ea typeface="BIZ UDPゴシック" panose="020B0400000000000000" pitchFamily="50" charset="-128"/>
              </a:rPr>
              <a:t>ある分野においてだけ１位</a:t>
            </a:r>
            <a:endParaRPr lang="en-US" altLang="ja-JP" sz="4400" dirty="0">
              <a:solidFill>
                <a:srgbClr val="171312"/>
              </a:solidFill>
              <a:latin typeface="BIZ UDPゴシック" panose="020B0400000000000000" pitchFamily="50" charset="-128"/>
              <a:ea typeface="BIZ UDPゴシック" panose="020B04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400" dirty="0">
                <a:solidFill>
                  <a:srgbClr val="171312"/>
                </a:solidFill>
                <a:latin typeface="BIZ UDPゴシック" panose="020B0400000000000000" pitchFamily="50" charset="-128"/>
                <a:ea typeface="BIZ UDPゴシック" panose="020B0400000000000000" pitchFamily="50" charset="-128"/>
              </a:rPr>
              <a:t>＝</a:t>
            </a:r>
            <a:r>
              <a:rPr lang="en-US" altLang="ja-JP" sz="4400" dirty="0">
                <a:solidFill>
                  <a:srgbClr val="171312"/>
                </a:solidFill>
                <a:latin typeface="BIZ UDPゴシック" panose="020B0400000000000000" pitchFamily="50" charset="-128"/>
                <a:ea typeface="BIZ UDPゴシック" panose="020B0400000000000000" pitchFamily="50" charset="-128"/>
              </a:rPr>
              <a:t>SNS</a:t>
            </a:r>
            <a:r>
              <a:rPr lang="ja-JP" altLang="en-US" sz="4400" dirty="0">
                <a:solidFill>
                  <a:srgbClr val="171312"/>
                </a:solidFill>
                <a:latin typeface="BIZ UDPゴシック" panose="020B0400000000000000" pitchFamily="50" charset="-128"/>
                <a:ea typeface="BIZ UDPゴシック" panose="020B0400000000000000" pitchFamily="50" charset="-128"/>
              </a:rPr>
              <a:t>で発信して効果</a:t>
            </a:r>
            <a:endParaRPr lang="en-US" altLang="ja-JP" sz="4400" dirty="0">
              <a:solidFill>
                <a:srgbClr val="171312"/>
              </a:solidFill>
              <a:latin typeface="BIZ UDPゴシック" panose="020B0400000000000000" pitchFamily="50" charset="-128"/>
              <a:ea typeface="BIZ UDPゴシック" panose="020B04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lang="en-US" altLang="ja-JP" sz="4400" dirty="0">
              <a:solidFill>
                <a:srgbClr val="171312"/>
              </a:solidFill>
              <a:latin typeface="BIZ UDPゴシック" panose="020B0400000000000000" pitchFamily="50" charset="-128"/>
              <a:ea typeface="BIZ UDPゴシック" panose="020B04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3200" dirty="0">
                <a:solidFill>
                  <a:srgbClr val="171312"/>
                </a:solidFill>
                <a:latin typeface="BIZ UDPゴシック" panose="020B0400000000000000" pitchFamily="50" charset="-128"/>
                <a:ea typeface="BIZ UDPゴシック" panose="020B0400000000000000" pitchFamily="50" charset="-128"/>
              </a:rPr>
              <a:t>例、</a:t>
            </a:r>
            <a:endParaRPr lang="en-US" altLang="ja-JP" sz="3200" dirty="0">
              <a:solidFill>
                <a:srgbClr val="171312"/>
              </a:solidFill>
              <a:latin typeface="BIZ UDPゴシック" panose="020B0400000000000000" pitchFamily="50" charset="-128"/>
              <a:ea typeface="BIZ UDPゴシック" panose="020B04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3200" dirty="0">
                <a:solidFill>
                  <a:srgbClr val="171312"/>
                </a:solidFill>
                <a:latin typeface="BIZ UDPゴシック" panose="020B0400000000000000" pitchFamily="50" charset="-128"/>
                <a:ea typeface="BIZ UDPゴシック" panose="020B0400000000000000" pitchFamily="50" charset="-128"/>
              </a:rPr>
              <a:t>ガッタンゴー、日本茶、タラ汁</a:t>
            </a:r>
            <a:endParaRPr lang="en-US" altLang="ja-JP" sz="3200" dirty="0">
              <a:solidFill>
                <a:srgbClr val="171312"/>
              </a:solidFill>
              <a:latin typeface="BIZ UDPゴシック" panose="020B0400000000000000" pitchFamily="50" charset="-128"/>
              <a:ea typeface="BIZ UDPゴシック" panose="020B04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3200" dirty="0">
                <a:solidFill>
                  <a:srgbClr val="171312"/>
                </a:solidFill>
                <a:latin typeface="BIZ UDPゴシック" panose="020B0400000000000000" pitchFamily="50" charset="-128"/>
                <a:ea typeface="BIZ UDPゴシック" panose="020B0400000000000000" pitchFamily="50" charset="-128"/>
              </a:rPr>
              <a:t>木曾ヒノキ、人吉球磨焼酎、長い滝</a:t>
            </a:r>
            <a:endParaRPr lang="en-US" altLang="ja-JP" sz="3200" dirty="0">
              <a:solidFill>
                <a:srgbClr val="171312"/>
              </a:solidFill>
              <a:latin typeface="BIZ UDPゴシック" panose="020B0400000000000000" pitchFamily="50" charset="-128"/>
              <a:ea typeface="BIZ UDPゴシック" panose="020B04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3200" dirty="0">
                <a:solidFill>
                  <a:srgbClr val="171312"/>
                </a:solidFill>
                <a:latin typeface="BIZ UDPゴシック" panose="020B0400000000000000" pitchFamily="50" charset="-128"/>
                <a:ea typeface="BIZ UDPゴシック" panose="020B0400000000000000" pitchFamily="50" charset="-128"/>
              </a:rPr>
              <a:t>松坂牛、チューリップ、合掌造り</a:t>
            </a:r>
            <a:endParaRPr lang="en-US" altLang="ja-JP" sz="3200" dirty="0">
              <a:solidFill>
                <a:srgbClr val="171312"/>
              </a:solidFill>
              <a:latin typeface="BIZ UDPゴシック" panose="020B0400000000000000" pitchFamily="50" charset="-128"/>
              <a:ea typeface="BIZ UDPゴシック" panose="020B04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3200" dirty="0">
                <a:solidFill>
                  <a:srgbClr val="171312"/>
                </a:solidFill>
                <a:latin typeface="BIZ UDPゴシック" panose="020B0400000000000000" pitchFamily="50" charset="-128"/>
                <a:ea typeface="BIZ UDPゴシック" panose="020B0400000000000000" pitchFamily="50" charset="-128"/>
              </a:rPr>
              <a:t>ラベンダー、蜃気楼</a:t>
            </a:r>
            <a:endParaRPr lang="en-US" altLang="ja-JP" sz="3200" dirty="0">
              <a:solidFill>
                <a:srgbClr val="171312"/>
              </a:solidFill>
              <a:latin typeface="BIZ UDPゴシック" panose="020B0400000000000000" pitchFamily="50" charset="-128"/>
              <a:ea typeface="BIZ UDPゴシック" panose="020B04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lang="en-US" altLang="ja-JP" sz="4400" dirty="0">
              <a:solidFill>
                <a:srgbClr val="171312"/>
              </a:solidFill>
              <a:latin typeface="BIZ UDPゴシック" panose="020B0400000000000000" pitchFamily="50" charset="-128"/>
              <a:ea typeface="BIZ UDPゴシック" panose="020B0400000000000000" pitchFamily="50" charset="-128"/>
            </a:endParaRPr>
          </a:p>
          <a:p>
            <a:pPr marL="0" marR="0" lvl="0" indent="0" algn="ctr" defTabSz="685800" rtl="0" eaLnBrk="1" fontAlgn="auto" latinLnBrk="0" hangingPunct="1">
              <a:lnSpc>
                <a:spcPct val="90000"/>
              </a:lnSpc>
              <a:spcBef>
                <a:spcPct val="0"/>
              </a:spcBef>
              <a:spcAft>
                <a:spcPts val="0"/>
              </a:spcAft>
              <a:buClrTx/>
              <a:buSzTx/>
              <a:buFontTx/>
              <a:buNone/>
              <a:tabLst/>
              <a:defRPr/>
            </a:pPr>
            <a:r>
              <a:rPr lang="ja-JP" altLang="en-US" sz="4400" dirty="0">
                <a:solidFill>
                  <a:srgbClr val="FF0000"/>
                </a:solidFill>
                <a:latin typeface="BIZ UDPゴシック" panose="020B0400000000000000" pitchFamily="50" charset="-128"/>
                <a:ea typeface="BIZ UDPゴシック" panose="020B0400000000000000" pitchFamily="50" charset="-128"/>
              </a:rPr>
              <a:t>狭い分野でも</a:t>
            </a:r>
            <a:r>
              <a:rPr lang="en-US" altLang="ja-JP" sz="4400" dirty="0">
                <a:solidFill>
                  <a:srgbClr val="FF0000"/>
                </a:solidFill>
                <a:latin typeface="BIZ UDPゴシック" panose="020B0400000000000000" pitchFamily="50" charset="-128"/>
                <a:ea typeface="BIZ UDPゴシック" panose="020B0400000000000000" pitchFamily="50" charset="-128"/>
              </a:rPr>
              <a:t>OK</a:t>
            </a:r>
          </a:p>
        </p:txBody>
      </p:sp>
      <p:sp>
        <p:nvSpPr>
          <p:cNvPr id="3" name="スライド番号プレースホルダー 2">
            <a:extLst>
              <a:ext uri="{FF2B5EF4-FFF2-40B4-BE49-F238E27FC236}">
                <a16:creationId xmlns:a16="http://schemas.microsoft.com/office/drawing/2014/main" id="{68F5788C-A992-43A0-86C4-AD4032460F20}"/>
              </a:ext>
            </a:extLst>
          </p:cNvPr>
          <p:cNvSpPr>
            <a:spLocks noGrp="1"/>
          </p:cNvSpPr>
          <p:nvPr>
            <p:ph type="sldNum" sz="quarter" idx="12"/>
          </p:nvPr>
        </p:nvSpPr>
        <p:spPr/>
        <p:txBody>
          <a:bodyPr/>
          <a:lstStyle/>
          <a:p>
            <a:fld id="{B15C752D-AC49-46AC-8DF6-64E47356F93F}" type="slidenum">
              <a:rPr kumimoji="1" lang="ja-JP" altLang="en-US" smtClean="0"/>
              <a:t>27</a:t>
            </a:fld>
            <a:endParaRPr kumimoji="1" lang="ja-JP" altLang="en-US"/>
          </a:p>
        </p:txBody>
      </p:sp>
    </p:spTree>
    <p:extLst>
      <p:ext uri="{BB962C8B-B14F-4D97-AF65-F5344CB8AC3E}">
        <p14:creationId xmlns:p14="http://schemas.microsoft.com/office/powerpoint/2010/main" val="1308081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8DED91-83C1-4A6D-93D9-A6753812A252}"/>
              </a:ext>
            </a:extLst>
          </p:cNvPr>
          <p:cNvSpPr txBox="1">
            <a:spLocks/>
          </p:cNvSpPr>
          <p:nvPr/>
        </p:nvSpPr>
        <p:spPr>
          <a:xfrm>
            <a:off x="1135982" y="420475"/>
            <a:ext cx="7633742" cy="612698"/>
          </a:xfrm>
          <a:prstGeom prst="rect">
            <a:avLst/>
          </a:prstGeom>
        </p:spPr>
        <p:txBody>
          <a:bodyPr>
            <a:normAutofit fontScale="92500" lnSpcReduction="100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400" dirty="0">
                <a:solidFill>
                  <a:srgbClr val="171312"/>
                </a:solidFill>
                <a:latin typeface="BIZ UDPゴシック" panose="020B0400000000000000" pitchFamily="50" charset="-128"/>
                <a:ea typeface="BIZ UDPゴシック" panose="020B0400000000000000" pitchFamily="50" charset="-128"/>
              </a:rPr>
              <a:t>農泊における観光資源</a:t>
            </a:r>
            <a:endParaRPr lang="en-US" altLang="ja-JP" sz="4400" dirty="0">
              <a:solidFill>
                <a:srgbClr val="FF0000"/>
              </a:solidFill>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AF6EA009-950C-4B29-94A5-781215879315}"/>
              </a:ext>
            </a:extLst>
          </p:cNvPr>
          <p:cNvPicPr>
            <a:picLocks noChangeAspect="1"/>
          </p:cNvPicPr>
          <p:nvPr/>
        </p:nvPicPr>
        <p:blipFill>
          <a:blip r:embed="rId2"/>
          <a:stretch>
            <a:fillRect/>
          </a:stretch>
        </p:blipFill>
        <p:spPr>
          <a:xfrm>
            <a:off x="1135982" y="1192988"/>
            <a:ext cx="7026249" cy="4938188"/>
          </a:xfrm>
          <a:prstGeom prst="rect">
            <a:avLst/>
          </a:prstGeom>
        </p:spPr>
      </p:pic>
      <p:sp>
        <p:nvSpPr>
          <p:cNvPr id="6" name="テキスト ボックス 5">
            <a:extLst>
              <a:ext uri="{FF2B5EF4-FFF2-40B4-BE49-F238E27FC236}">
                <a16:creationId xmlns:a16="http://schemas.microsoft.com/office/drawing/2014/main" id="{E7EE223E-3235-40B8-941B-BBCE43F7C170}"/>
              </a:ext>
            </a:extLst>
          </p:cNvPr>
          <p:cNvSpPr txBox="1"/>
          <p:nvPr/>
        </p:nvSpPr>
        <p:spPr>
          <a:xfrm>
            <a:off x="3003177" y="6270829"/>
            <a:ext cx="4572000" cy="523220"/>
          </a:xfrm>
          <a:prstGeom prst="rect">
            <a:avLst/>
          </a:prstGeom>
          <a:noFill/>
        </p:spPr>
        <p:txBody>
          <a:bodyPr wrap="square">
            <a:spAutoFit/>
          </a:bodyPr>
          <a:lstStyle/>
          <a:p>
            <a:r>
              <a:rPr lang="ja-JP" altLang="en-US" sz="2800" dirty="0">
                <a:solidFill>
                  <a:srgbClr val="171312"/>
                </a:solidFill>
                <a:latin typeface="BIZ UDPゴシック" panose="020B0400000000000000" pitchFamily="50" charset="-128"/>
                <a:ea typeface="BIZ UDPゴシック" panose="020B0400000000000000" pitchFamily="50" charset="-128"/>
              </a:rPr>
              <a:t>農水省ホームページ</a:t>
            </a:r>
            <a:endParaRPr lang="ja-JP" altLang="en-US" sz="2800" dirty="0"/>
          </a:p>
        </p:txBody>
      </p:sp>
      <p:sp>
        <p:nvSpPr>
          <p:cNvPr id="3" name="スライド番号プレースホルダー 2">
            <a:extLst>
              <a:ext uri="{FF2B5EF4-FFF2-40B4-BE49-F238E27FC236}">
                <a16:creationId xmlns:a16="http://schemas.microsoft.com/office/drawing/2014/main" id="{3DB16A81-9D15-49E0-979F-3D60AB12F774}"/>
              </a:ext>
            </a:extLst>
          </p:cNvPr>
          <p:cNvSpPr>
            <a:spLocks noGrp="1"/>
          </p:cNvSpPr>
          <p:nvPr>
            <p:ph type="sldNum" sz="quarter" idx="12"/>
          </p:nvPr>
        </p:nvSpPr>
        <p:spPr/>
        <p:txBody>
          <a:bodyPr/>
          <a:lstStyle/>
          <a:p>
            <a:fld id="{B15C752D-AC49-46AC-8DF6-64E47356F93F}" type="slidenum">
              <a:rPr kumimoji="1" lang="ja-JP" altLang="en-US" smtClean="0"/>
              <a:t>28</a:t>
            </a:fld>
            <a:endParaRPr kumimoji="1" lang="ja-JP" altLang="en-US"/>
          </a:p>
        </p:txBody>
      </p:sp>
    </p:spTree>
    <p:extLst>
      <p:ext uri="{BB962C8B-B14F-4D97-AF65-F5344CB8AC3E}">
        <p14:creationId xmlns:p14="http://schemas.microsoft.com/office/powerpoint/2010/main" val="3001597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3B6ABB-6F4C-478F-B1C0-3A92491A7B3A}"/>
              </a:ext>
            </a:extLst>
          </p:cNvPr>
          <p:cNvSpPr>
            <a:spLocks noGrp="1"/>
          </p:cNvSpPr>
          <p:nvPr>
            <p:ph type="title"/>
          </p:nvPr>
        </p:nvSpPr>
        <p:spPr>
          <a:xfrm>
            <a:off x="911863" y="1755532"/>
            <a:ext cx="7633742" cy="3346935"/>
          </a:xfrm>
          <a:solidFill>
            <a:schemeClr val="bg1"/>
          </a:solidFill>
        </p:spPr>
        <p:txBody>
          <a:bodyPr>
            <a:noAutofit/>
          </a:bodyPr>
          <a:lstStyle/>
          <a:p>
            <a:br>
              <a:rPr lang="en-US" altLang="ja-JP" sz="4000" dirty="0"/>
            </a:br>
            <a:r>
              <a:rPr lang="ja-JP" altLang="en-US" sz="4000" dirty="0"/>
              <a:t>　</a:t>
            </a:r>
            <a:r>
              <a:rPr lang="en-US" altLang="ja-JP" sz="4000" dirty="0"/>
              <a:t>SNS</a:t>
            </a:r>
            <a:r>
              <a:rPr lang="ja-JP" altLang="en-US" sz="4000" dirty="0"/>
              <a:t>の要点</a:t>
            </a:r>
            <a:br>
              <a:rPr lang="en-US" altLang="ja-JP" sz="4000" dirty="0"/>
            </a:br>
            <a:br>
              <a:rPr lang="en-US" altLang="ja-JP" sz="4000" dirty="0"/>
            </a:br>
            <a:r>
              <a:rPr lang="ja-JP" altLang="en-US" sz="4000" dirty="0"/>
              <a:t>　他に勝てる強い分野</a:t>
            </a:r>
            <a:br>
              <a:rPr lang="en-US" altLang="ja-JP" sz="4000" dirty="0"/>
            </a:br>
            <a:r>
              <a:rPr lang="ja-JP" altLang="en-US" sz="4000" dirty="0"/>
              <a:t>　観光資源を見つけて配信</a:t>
            </a:r>
            <a:endParaRPr kumimoji="1" lang="ja-JP" altLang="en-US" sz="4000" dirty="0"/>
          </a:p>
        </p:txBody>
      </p:sp>
      <p:sp>
        <p:nvSpPr>
          <p:cNvPr id="3" name="スライド番号プレースホルダー 2">
            <a:extLst>
              <a:ext uri="{FF2B5EF4-FFF2-40B4-BE49-F238E27FC236}">
                <a16:creationId xmlns:a16="http://schemas.microsoft.com/office/drawing/2014/main" id="{21C5BB3B-C30D-456F-9E2D-04F5EC7D0357}"/>
              </a:ext>
            </a:extLst>
          </p:cNvPr>
          <p:cNvSpPr>
            <a:spLocks noGrp="1"/>
          </p:cNvSpPr>
          <p:nvPr>
            <p:ph type="sldNum" sz="quarter" idx="12"/>
          </p:nvPr>
        </p:nvSpPr>
        <p:spPr/>
        <p:txBody>
          <a:bodyPr/>
          <a:lstStyle/>
          <a:p>
            <a:fld id="{B15C752D-AC49-46AC-8DF6-64E47356F93F}" type="slidenum">
              <a:rPr kumimoji="1" lang="ja-JP" altLang="en-US" smtClean="0"/>
              <a:t>29</a:t>
            </a:fld>
            <a:endParaRPr kumimoji="1" lang="ja-JP" altLang="en-US"/>
          </a:p>
        </p:txBody>
      </p:sp>
    </p:spTree>
    <p:extLst>
      <p:ext uri="{BB962C8B-B14F-4D97-AF65-F5344CB8AC3E}">
        <p14:creationId xmlns:p14="http://schemas.microsoft.com/office/powerpoint/2010/main" val="1833356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2E8698-CBC1-4DD7-9168-9FF0298F39D2}"/>
              </a:ext>
            </a:extLst>
          </p:cNvPr>
          <p:cNvSpPr txBox="1">
            <a:spLocks/>
          </p:cNvSpPr>
          <p:nvPr/>
        </p:nvSpPr>
        <p:spPr>
          <a:xfrm>
            <a:off x="1225629" y="1628480"/>
            <a:ext cx="7497030" cy="2737332"/>
          </a:xfrm>
          <a:prstGeom prst="rect">
            <a:avLst/>
          </a:prstGeom>
        </p:spPr>
        <p:txBody>
          <a:bodyPr>
            <a:normAutofit fontScale="97500"/>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40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a:t>
            </a:r>
            <a:r>
              <a:rPr kumimoji="1" lang="ja-JP" altLang="en-US" sz="40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第１章</a:t>
            </a:r>
            <a:r>
              <a:rPr kumimoji="1" lang="en-US" altLang="ja-JP" sz="40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a:t>
            </a:r>
            <a:br>
              <a:rPr kumimoji="1" lang="en-US" altLang="ja-JP" sz="40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br>
            <a:br>
              <a:rPr kumimoji="1" lang="en-US" altLang="ja-JP" sz="40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br>
            <a:r>
              <a:rPr kumimoji="1" lang="ja-JP" altLang="en-US" sz="40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農泊では、「</a:t>
            </a:r>
            <a:r>
              <a:rPr lang="ja-JP" altLang="en-US" dirty="0">
                <a:solidFill>
                  <a:prstClr val="black">
                    <a:lumMod val="85000"/>
                    <a:lumOff val="15000"/>
                  </a:prstClr>
                </a:solidFill>
                <a:latin typeface="Garamond" panose="02020404030301010803"/>
                <a:ea typeface="ＭＳ Ｐゴシック" panose="020B0600070205080204" pitchFamily="50" charset="-128"/>
              </a:rPr>
              <a:t>最先端」よりも</a:t>
            </a:r>
            <a:endParaRPr lang="en-US" altLang="ja-JP" dirty="0">
              <a:solidFill>
                <a:prstClr val="black">
                  <a:lumMod val="85000"/>
                  <a:lumOff val="15000"/>
                </a:prstClr>
              </a:solidFill>
              <a:latin typeface="Garamond" panose="02020404030301010803"/>
              <a:ea typeface="ＭＳ Ｐゴシック" panose="020B0600070205080204" pitchFamily="50" charset="-128"/>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ja-JP" altLang="en-US">
                <a:solidFill>
                  <a:prstClr val="black">
                    <a:lumMod val="85000"/>
                    <a:lumOff val="15000"/>
                  </a:prstClr>
                </a:solidFill>
                <a:latin typeface="Garamond" panose="02020404030301010803"/>
                <a:ea typeface="ＭＳ Ｐゴシック" panose="020B0600070205080204" pitchFamily="50" charset="-128"/>
              </a:rPr>
              <a:t>「できる範囲」の</a:t>
            </a:r>
            <a:r>
              <a:rPr kumimoji="1" lang="ja-JP" altLang="en-US" sz="40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デジタル化を！</a:t>
            </a:r>
          </a:p>
        </p:txBody>
      </p:sp>
      <p:sp>
        <p:nvSpPr>
          <p:cNvPr id="3" name="スライド番号プレースホルダー 2">
            <a:extLst>
              <a:ext uri="{FF2B5EF4-FFF2-40B4-BE49-F238E27FC236}">
                <a16:creationId xmlns:a16="http://schemas.microsoft.com/office/drawing/2014/main" id="{5AA635C4-875D-4BA1-989F-27355C9C1519}"/>
              </a:ext>
            </a:extLst>
          </p:cNvPr>
          <p:cNvSpPr>
            <a:spLocks noGrp="1"/>
          </p:cNvSpPr>
          <p:nvPr>
            <p:ph type="sldNum" sz="quarter" idx="12"/>
          </p:nvPr>
        </p:nvSpPr>
        <p:spPr>
          <a:xfrm>
            <a:off x="8327149" y="6489451"/>
            <a:ext cx="395510" cy="279400"/>
          </a:xfrm>
        </p:spPr>
        <p:txBody>
          <a:bodyPr/>
          <a:lstStyle/>
          <a:p>
            <a:fld id="{2CA21C09-55AC-4719-BB36-E07DD41E6FFE}" type="slidenum">
              <a:rPr kumimoji="1" lang="ja-JP" altLang="en-US" smtClean="0"/>
              <a:t>3</a:t>
            </a:fld>
            <a:endParaRPr kumimoji="1" lang="ja-JP" altLang="en-US" dirty="0"/>
          </a:p>
        </p:txBody>
      </p:sp>
    </p:spTree>
    <p:extLst>
      <p:ext uri="{BB962C8B-B14F-4D97-AF65-F5344CB8AC3E}">
        <p14:creationId xmlns:p14="http://schemas.microsoft.com/office/powerpoint/2010/main" val="1649018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82AB90-E4D2-4034-9B8E-7565C2BC37E0}"/>
              </a:ext>
            </a:extLst>
          </p:cNvPr>
          <p:cNvSpPr txBox="1">
            <a:spLocks/>
          </p:cNvSpPr>
          <p:nvPr/>
        </p:nvSpPr>
        <p:spPr>
          <a:xfrm>
            <a:off x="1315276" y="1027843"/>
            <a:ext cx="7497030" cy="4243404"/>
          </a:xfrm>
          <a:prstGeom prst="rect">
            <a:avLst/>
          </a:prstGeom>
        </p:spPr>
        <p:txBody>
          <a:bodyPr>
            <a:normAutofit fontScale="975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a:t>
            </a:r>
            <a:r>
              <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第４章</a:t>
            </a:r>
            <a:r>
              <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a:t>
            </a:r>
            <a:r>
              <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　農泊データ活用①</a:t>
            </a:r>
            <a:endPar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農泊関連ホームページの</a:t>
            </a:r>
            <a:endPar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アクセス履歴と属性</a:t>
            </a:r>
            <a:endPar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を活用しよう</a:t>
            </a:r>
          </a:p>
        </p:txBody>
      </p:sp>
      <p:sp>
        <p:nvSpPr>
          <p:cNvPr id="3" name="スライド番号プレースホルダー 2">
            <a:extLst>
              <a:ext uri="{FF2B5EF4-FFF2-40B4-BE49-F238E27FC236}">
                <a16:creationId xmlns:a16="http://schemas.microsoft.com/office/drawing/2014/main" id="{083FB14A-0D95-43ED-9543-3575E2864C2F}"/>
              </a:ext>
            </a:extLst>
          </p:cNvPr>
          <p:cNvSpPr>
            <a:spLocks noGrp="1"/>
          </p:cNvSpPr>
          <p:nvPr>
            <p:ph type="sldNum" sz="quarter" idx="12"/>
          </p:nvPr>
        </p:nvSpPr>
        <p:spPr/>
        <p:txBody>
          <a:bodyPr/>
          <a:lstStyle/>
          <a:p>
            <a:fld id="{2CA21C09-55AC-4719-BB36-E07DD41E6FFE}" type="slidenum">
              <a:rPr kumimoji="1" lang="ja-JP" altLang="en-US" smtClean="0"/>
              <a:t>30</a:t>
            </a:fld>
            <a:endParaRPr kumimoji="1" lang="ja-JP" altLang="en-US"/>
          </a:p>
        </p:txBody>
      </p:sp>
    </p:spTree>
    <p:extLst>
      <p:ext uri="{BB962C8B-B14F-4D97-AF65-F5344CB8AC3E}">
        <p14:creationId xmlns:p14="http://schemas.microsoft.com/office/powerpoint/2010/main" val="550372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BAE141-53F6-4642-9296-B1C3E83AE70D}"/>
              </a:ext>
            </a:extLst>
          </p:cNvPr>
          <p:cNvSpPr txBox="1">
            <a:spLocks/>
          </p:cNvSpPr>
          <p:nvPr/>
        </p:nvSpPr>
        <p:spPr>
          <a:xfrm>
            <a:off x="1270453" y="1063702"/>
            <a:ext cx="7633742" cy="3400722"/>
          </a:xfrm>
          <a:prstGeom prst="rect">
            <a:avLst/>
          </a:prstGeom>
        </p:spPr>
        <p:txBody>
          <a:bodyPr>
            <a:normAutofit lnSpcReduction="100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r>
              <a:rPr lang="en-US" altLang="ja-JP" dirty="0">
                <a:latin typeface="BIZ UDPゴシック" panose="020B0400000000000000" pitchFamily="50" charset="-128"/>
                <a:ea typeface="BIZ UDPゴシック" panose="020B0400000000000000" pitchFamily="50" charset="-128"/>
              </a:rPr>
              <a:t>Q</a:t>
            </a:r>
          </a:p>
          <a:p>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「営業」　と</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「マーケティング」</a:t>
            </a:r>
            <a:endParaRPr lang="en-US" altLang="ja-JP" dirty="0">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の違いは何でしょう？</a:t>
            </a:r>
          </a:p>
        </p:txBody>
      </p:sp>
      <p:sp>
        <p:nvSpPr>
          <p:cNvPr id="3" name="スライド番号プレースホルダー 2">
            <a:extLst>
              <a:ext uri="{FF2B5EF4-FFF2-40B4-BE49-F238E27FC236}">
                <a16:creationId xmlns:a16="http://schemas.microsoft.com/office/drawing/2014/main" id="{92CC7175-94F1-4637-85E9-097D610DAD09}"/>
              </a:ext>
            </a:extLst>
          </p:cNvPr>
          <p:cNvSpPr>
            <a:spLocks noGrp="1"/>
          </p:cNvSpPr>
          <p:nvPr>
            <p:ph type="sldNum" sz="quarter" idx="12"/>
          </p:nvPr>
        </p:nvSpPr>
        <p:spPr/>
        <p:txBody>
          <a:bodyPr/>
          <a:lstStyle/>
          <a:p>
            <a:fld id="{B15C752D-AC49-46AC-8DF6-64E47356F93F}" type="slidenum">
              <a:rPr kumimoji="1" lang="ja-JP" altLang="en-US" smtClean="0"/>
              <a:t>31</a:t>
            </a:fld>
            <a:endParaRPr kumimoji="1" lang="ja-JP" altLang="en-US"/>
          </a:p>
        </p:txBody>
      </p:sp>
    </p:spTree>
    <p:extLst>
      <p:ext uri="{BB962C8B-B14F-4D97-AF65-F5344CB8AC3E}">
        <p14:creationId xmlns:p14="http://schemas.microsoft.com/office/powerpoint/2010/main" val="616604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BCCB9CEC-66EE-4044-84E6-740A8D333A89}"/>
              </a:ext>
            </a:extLst>
          </p:cNvPr>
          <p:cNvSpPr/>
          <p:nvPr/>
        </p:nvSpPr>
        <p:spPr>
          <a:xfrm>
            <a:off x="896471" y="636499"/>
            <a:ext cx="3406589" cy="4527175"/>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800" dirty="0"/>
          </a:p>
        </p:txBody>
      </p:sp>
      <p:sp>
        <p:nvSpPr>
          <p:cNvPr id="5" name="四角形: 角を丸くする 4">
            <a:extLst>
              <a:ext uri="{FF2B5EF4-FFF2-40B4-BE49-F238E27FC236}">
                <a16:creationId xmlns:a16="http://schemas.microsoft.com/office/drawing/2014/main" id="{2527EFF5-9368-49A3-8379-6920316D9560}"/>
              </a:ext>
            </a:extLst>
          </p:cNvPr>
          <p:cNvSpPr/>
          <p:nvPr/>
        </p:nvSpPr>
        <p:spPr>
          <a:xfrm>
            <a:off x="5082989" y="636499"/>
            <a:ext cx="3406589" cy="4527175"/>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229F35F-9ED8-43B8-A25B-608B10E0BC07}"/>
              </a:ext>
            </a:extLst>
          </p:cNvPr>
          <p:cNvSpPr txBox="1"/>
          <p:nvPr/>
        </p:nvSpPr>
        <p:spPr>
          <a:xfrm>
            <a:off x="1272989" y="796974"/>
            <a:ext cx="2420471" cy="830997"/>
          </a:xfrm>
          <a:prstGeom prst="rect">
            <a:avLst/>
          </a:prstGeom>
          <a:noFill/>
        </p:spPr>
        <p:txBody>
          <a:bodyPr wrap="square">
            <a:spAutoFit/>
          </a:bodyPr>
          <a:lstStyle/>
          <a:p>
            <a:r>
              <a:rPr kumimoji="1" lang="ja-JP" altLang="en-US" sz="4800" dirty="0"/>
              <a:t>①営業</a:t>
            </a:r>
            <a:endParaRPr lang="ja-JP" altLang="en-US" sz="4800" dirty="0"/>
          </a:p>
        </p:txBody>
      </p:sp>
      <p:sp>
        <p:nvSpPr>
          <p:cNvPr id="8" name="テキスト ボックス 7">
            <a:extLst>
              <a:ext uri="{FF2B5EF4-FFF2-40B4-BE49-F238E27FC236}">
                <a16:creationId xmlns:a16="http://schemas.microsoft.com/office/drawing/2014/main" id="{28E24A00-854F-450D-8220-D980BA2FF851}"/>
              </a:ext>
            </a:extLst>
          </p:cNvPr>
          <p:cNvSpPr txBox="1"/>
          <p:nvPr/>
        </p:nvSpPr>
        <p:spPr>
          <a:xfrm>
            <a:off x="5302623" y="926334"/>
            <a:ext cx="3155577" cy="523220"/>
          </a:xfrm>
          <a:prstGeom prst="rect">
            <a:avLst/>
          </a:prstGeom>
          <a:noFill/>
        </p:spPr>
        <p:txBody>
          <a:bodyPr wrap="square">
            <a:spAutoFit/>
          </a:bodyPr>
          <a:lstStyle/>
          <a:p>
            <a:r>
              <a:rPr kumimoji="1" lang="ja-JP" altLang="en-US" sz="2800" dirty="0"/>
              <a:t>②マーケティング</a:t>
            </a:r>
            <a:endParaRPr lang="ja-JP" altLang="en-US" sz="2800" dirty="0"/>
          </a:p>
        </p:txBody>
      </p:sp>
      <p:sp>
        <p:nvSpPr>
          <p:cNvPr id="10" name="テキスト ボックス 9">
            <a:extLst>
              <a:ext uri="{FF2B5EF4-FFF2-40B4-BE49-F238E27FC236}">
                <a16:creationId xmlns:a16="http://schemas.microsoft.com/office/drawing/2014/main" id="{6AE6B2FD-7EE2-47C4-BBC4-B60A95C5A5D3}"/>
              </a:ext>
            </a:extLst>
          </p:cNvPr>
          <p:cNvSpPr txBox="1"/>
          <p:nvPr/>
        </p:nvSpPr>
        <p:spPr>
          <a:xfrm>
            <a:off x="1272989" y="1953421"/>
            <a:ext cx="2841813" cy="2031325"/>
          </a:xfrm>
          <a:prstGeom prst="rect">
            <a:avLst/>
          </a:prstGeom>
          <a:noFill/>
        </p:spPr>
        <p:txBody>
          <a:bodyPr wrap="square">
            <a:spAutoFit/>
          </a:bodyPr>
          <a:lstStyle/>
          <a:p>
            <a:r>
              <a:rPr kumimoji="1" lang="ja-JP" altLang="en-US" sz="3600" dirty="0"/>
              <a:t>売り手視点</a:t>
            </a:r>
            <a:endParaRPr kumimoji="1" lang="en-US" altLang="ja-JP" sz="3600" dirty="0"/>
          </a:p>
          <a:p>
            <a:endParaRPr kumimoji="1" lang="en-US" altLang="ja-JP" dirty="0"/>
          </a:p>
          <a:p>
            <a:r>
              <a:rPr kumimoji="1" lang="ja-JP" altLang="en-US" dirty="0"/>
              <a:t>・訪問件数</a:t>
            </a:r>
            <a:endParaRPr kumimoji="1" lang="en-US" altLang="ja-JP" dirty="0"/>
          </a:p>
          <a:p>
            <a:r>
              <a:rPr kumimoji="1" lang="ja-JP" altLang="en-US" dirty="0"/>
              <a:t>・電話件数</a:t>
            </a:r>
            <a:endParaRPr kumimoji="1" lang="en-US" altLang="ja-JP" dirty="0"/>
          </a:p>
          <a:p>
            <a:r>
              <a:rPr kumimoji="1" lang="ja-JP" altLang="en-US" dirty="0"/>
              <a:t>・営業トーク</a:t>
            </a:r>
            <a:endParaRPr kumimoji="1" lang="en-US" altLang="ja-JP" dirty="0"/>
          </a:p>
          <a:p>
            <a:r>
              <a:rPr kumimoji="1" lang="ja-JP" altLang="en-US" sz="1800" dirty="0"/>
              <a:t>・人脈とコネ</a:t>
            </a:r>
            <a:endParaRPr lang="ja-JP" altLang="en-US" sz="1800" dirty="0"/>
          </a:p>
        </p:txBody>
      </p:sp>
      <p:sp>
        <p:nvSpPr>
          <p:cNvPr id="14" name="テキスト ボックス 13">
            <a:extLst>
              <a:ext uri="{FF2B5EF4-FFF2-40B4-BE49-F238E27FC236}">
                <a16:creationId xmlns:a16="http://schemas.microsoft.com/office/drawing/2014/main" id="{2E0C2475-34C6-4672-9B72-EEC52D7A537B}"/>
              </a:ext>
            </a:extLst>
          </p:cNvPr>
          <p:cNvSpPr txBox="1"/>
          <p:nvPr/>
        </p:nvSpPr>
        <p:spPr>
          <a:xfrm>
            <a:off x="887505" y="5437814"/>
            <a:ext cx="7942729" cy="1015663"/>
          </a:xfrm>
          <a:prstGeom prst="rect">
            <a:avLst/>
          </a:prstGeom>
          <a:noFill/>
        </p:spPr>
        <p:txBody>
          <a:bodyPr wrap="square">
            <a:spAutoFit/>
          </a:bodyPr>
          <a:lstStyle/>
          <a:p>
            <a:r>
              <a:rPr kumimoji="1" lang="ja-JP" altLang="en-US" sz="2800" dirty="0"/>
              <a:t>マーケティングは、</a:t>
            </a:r>
            <a:endParaRPr kumimoji="1" lang="en-US" altLang="ja-JP" sz="2800" dirty="0"/>
          </a:p>
          <a:p>
            <a:r>
              <a:rPr kumimoji="1" lang="ja-JP" altLang="en-US" sz="3200" b="1" dirty="0">
                <a:solidFill>
                  <a:srgbClr val="FF0000"/>
                </a:solidFill>
              </a:rPr>
              <a:t>買い手＝顧客のデータ</a:t>
            </a:r>
            <a:r>
              <a:rPr kumimoji="1" lang="ja-JP" altLang="en-US" sz="2800" dirty="0"/>
              <a:t>を集めて対応する</a:t>
            </a:r>
            <a:endParaRPr lang="ja-JP" altLang="en-US" sz="2800" dirty="0"/>
          </a:p>
        </p:txBody>
      </p:sp>
      <p:sp>
        <p:nvSpPr>
          <p:cNvPr id="13" name="テキスト ボックス 12">
            <a:extLst>
              <a:ext uri="{FF2B5EF4-FFF2-40B4-BE49-F238E27FC236}">
                <a16:creationId xmlns:a16="http://schemas.microsoft.com/office/drawing/2014/main" id="{99322C5E-2510-4F00-9DF1-4F5B4C49762A}"/>
              </a:ext>
            </a:extLst>
          </p:cNvPr>
          <p:cNvSpPr txBox="1"/>
          <p:nvPr/>
        </p:nvSpPr>
        <p:spPr>
          <a:xfrm>
            <a:off x="5459504" y="1884423"/>
            <a:ext cx="2841813" cy="2031325"/>
          </a:xfrm>
          <a:prstGeom prst="rect">
            <a:avLst/>
          </a:prstGeom>
          <a:noFill/>
        </p:spPr>
        <p:txBody>
          <a:bodyPr wrap="square">
            <a:spAutoFit/>
          </a:bodyPr>
          <a:lstStyle/>
          <a:p>
            <a:r>
              <a:rPr kumimoji="1" lang="ja-JP" altLang="en-US" sz="3600" dirty="0"/>
              <a:t>買い手視点</a:t>
            </a:r>
            <a:endParaRPr kumimoji="1" lang="en-US" altLang="ja-JP" sz="3600" dirty="0"/>
          </a:p>
          <a:p>
            <a:endParaRPr kumimoji="1" lang="en-US" altLang="ja-JP" dirty="0"/>
          </a:p>
          <a:p>
            <a:r>
              <a:rPr kumimoji="1" lang="ja-JP" altLang="en-US" sz="1800" dirty="0"/>
              <a:t>・顧客認知度</a:t>
            </a:r>
            <a:endParaRPr lang="ja-JP" altLang="en-US" sz="1800" dirty="0"/>
          </a:p>
          <a:p>
            <a:r>
              <a:rPr kumimoji="1" lang="ja-JP" altLang="en-US" dirty="0"/>
              <a:t>・検索ワード</a:t>
            </a:r>
            <a:endParaRPr kumimoji="1" lang="en-US" altLang="ja-JP" dirty="0"/>
          </a:p>
          <a:p>
            <a:r>
              <a:rPr kumimoji="1" lang="ja-JP" altLang="en-US" dirty="0"/>
              <a:t>・訪問回数</a:t>
            </a:r>
            <a:endParaRPr kumimoji="1" lang="en-US" altLang="ja-JP" dirty="0"/>
          </a:p>
          <a:p>
            <a:r>
              <a:rPr kumimoji="1" lang="ja-JP" altLang="en-US" dirty="0"/>
              <a:t>・使用感</a:t>
            </a:r>
            <a:endParaRPr kumimoji="1" lang="en-US" altLang="ja-JP" dirty="0"/>
          </a:p>
        </p:txBody>
      </p:sp>
      <p:sp>
        <p:nvSpPr>
          <p:cNvPr id="2" name="スライド番号プレースホルダー 1">
            <a:extLst>
              <a:ext uri="{FF2B5EF4-FFF2-40B4-BE49-F238E27FC236}">
                <a16:creationId xmlns:a16="http://schemas.microsoft.com/office/drawing/2014/main" id="{C724235B-C98E-4C79-9C75-9E65ECB4D12C}"/>
              </a:ext>
            </a:extLst>
          </p:cNvPr>
          <p:cNvSpPr>
            <a:spLocks noGrp="1"/>
          </p:cNvSpPr>
          <p:nvPr>
            <p:ph type="sldNum" sz="quarter" idx="12"/>
          </p:nvPr>
        </p:nvSpPr>
        <p:spPr/>
        <p:txBody>
          <a:bodyPr/>
          <a:lstStyle/>
          <a:p>
            <a:fld id="{B15C752D-AC49-46AC-8DF6-64E47356F93F}" type="slidenum">
              <a:rPr kumimoji="1" lang="ja-JP" altLang="en-US" smtClean="0"/>
              <a:t>32</a:t>
            </a:fld>
            <a:endParaRPr kumimoji="1" lang="ja-JP" altLang="en-US"/>
          </a:p>
        </p:txBody>
      </p:sp>
    </p:spTree>
    <p:extLst>
      <p:ext uri="{BB962C8B-B14F-4D97-AF65-F5344CB8AC3E}">
        <p14:creationId xmlns:p14="http://schemas.microsoft.com/office/powerpoint/2010/main" val="930933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normAutofit fontScale="90000"/>
          </a:bodyPr>
          <a:lstStyle/>
          <a:p>
            <a:r>
              <a:rPr kumimoji="1" lang="en-US" altLang="ja-JP" dirty="0">
                <a:latin typeface="BIZ UDPゴシック" panose="020B0400000000000000" pitchFamily="50" charset="-128"/>
                <a:ea typeface="BIZ UDPゴシック" panose="020B0400000000000000" pitchFamily="50" charset="-128"/>
              </a:rPr>
              <a:t>DX</a:t>
            </a:r>
            <a:r>
              <a:rPr kumimoji="1" lang="ja-JP" altLang="en-US" dirty="0">
                <a:latin typeface="BIZ UDPゴシック" panose="020B0400000000000000" pitchFamily="50" charset="-128"/>
                <a:ea typeface="BIZ UDPゴシック" panose="020B0400000000000000" pitchFamily="50" charset="-128"/>
              </a:rPr>
              <a:t>とは</a:t>
            </a:r>
            <a:br>
              <a:rPr kumimoji="1" lang="en-US" altLang="ja-JP" dirty="0">
                <a:latin typeface="BIZ UDPゴシック" panose="020B0400000000000000" pitchFamily="50" charset="-128"/>
                <a:ea typeface="BIZ UDPゴシック" panose="020B0400000000000000" pitchFamily="50" charset="-128"/>
              </a:rPr>
            </a:br>
            <a:r>
              <a:rPr kumimoji="1" lang="ja-JP" altLang="en-US" dirty="0">
                <a:latin typeface="BIZ UDPゴシック" panose="020B0400000000000000" pitchFamily="50" charset="-128"/>
                <a:ea typeface="BIZ UDPゴシック" panose="020B0400000000000000" pitchFamily="50" charset="-128"/>
              </a:rPr>
              <a:t>「データに基づく顧客主義」</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7" name="コンテンツ プレースホルダー 2">
            <a:extLst>
              <a:ext uri="{FF2B5EF4-FFF2-40B4-BE49-F238E27FC236}">
                <a16:creationId xmlns:a16="http://schemas.microsoft.com/office/drawing/2014/main" id="{065E2D3B-1D53-4439-BFC0-3654D703C900}"/>
              </a:ext>
            </a:extLst>
          </p:cNvPr>
          <p:cNvSpPr>
            <a:spLocks noGrp="1"/>
          </p:cNvSpPr>
          <p:nvPr>
            <p:ph idx="1"/>
          </p:nvPr>
        </p:nvSpPr>
        <p:spPr>
          <a:xfrm>
            <a:off x="903466" y="2338792"/>
            <a:ext cx="7669034" cy="4023360"/>
          </a:xfrm>
        </p:spPr>
        <p:txBody>
          <a:bodyPr>
            <a:normAutofit/>
          </a:bodyPr>
          <a:lstStyle/>
          <a:p>
            <a:endParaRPr kumimoji="1" lang="en-US" altLang="ja-JP" dirty="0">
              <a:latin typeface="BIZ UDPゴシック" panose="020B0400000000000000" pitchFamily="50" charset="-128"/>
              <a:ea typeface="BIZ UDPゴシック" panose="020B0400000000000000" pitchFamily="50" charset="-128"/>
            </a:endParaRPr>
          </a:p>
          <a:p>
            <a:r>
              <a:rPr lang="ja-JP" altLang="en-US" sz="2600" dirty="0">
                <a:latin typeface="BIZ UDPゴシック" panose="020B0400000000000000" pitchFamily="50" charset="-128"/>
                <a:ea typeface="BIZ UDPゴシック" panose="020B0400000000000000" pitchFamily="50" charset="-128"/>
              </a:rPr>
              <a:t>どの業種でも</a:t>
            </a:r>
            <a:r>
              <a:rPr lang="ja-JP" altLang="en-US" sz="2600" dirty="0">
                <a:solidFill>
                  <a:srgbClr val="FF0000"/>
                </a:solidFill>
                <a:latin typeface="BIZ UDPゴシック" panose="020B0400000000000000" pitchFamily="50" charset="-128"/>
                <a:ea typeface="BIZ UDPゴシック" panose="020B0400000000000000" pitchFamily="50" charset="-128"/>
              </a:rPr>
              <a:t>「経験」</a:t>
            </a:r>
            <a:r>
              <a:rPr lang="ja-JP" altLang="en-US" sz="2600" dirty="0">
                <a:latin typeface="BIZ UDPゴシック" panose="020B0400000000000000" pitchFamily="50" charset="-128"/>
                <a:ea typeface="BIZ UDPゴシック" panose="020B0400000000000000" pitchFamily="50" charset="-128"/>
              </a:rPr>
              <a:t>は個々のお客さまの方が優位。</a:t>
            </a:r>
            <a:endParaRPr lang="en-US" altLang="ja-JP" sz="2600" dirty="0">
              <a:latin typeface="BIZ UDPゴシック" panose="020B0400000000000000" pitchFamily="50" charset="-128"/>
              <a:ea typeface="BIZ UDPゴシック" panose="020B0400000000000000" pitchFamily="50" charset="-128"/>
            </a:endParaRPr>
          </a:p>
          <a:p>
            <a:r>
              <a:rPr lang="ja-JP" altLang="en-US" sz="2600" dirty="0">
                <a:latin typeface="BIZ UDPゴシック" panose="020B0400000000000000" pitchFamily="50" charset="-128"/>
                <a:ea typeface="BIZ UDPゴシック" panose="020B0400000000000000" pitchFamily="50" charset="-128"/>
              </a:rPr>
              <a:t>だから、経験ではなく、</a:t>
            </a:r>
            <a:r>
              <a:rPr lang="ja-JP" altLang="en-US" sz="2600" dirty="0">
                <a:solidFill>
                  <a:srgbClr val="FF0000"/>
                </a:solidFill>
                <a:latin typeface="BIZ UDPゴシック" panose="020B0400000000000000" pitchFamily="50" charset="-128"/>
                <a:ea typeface="BIZ UDPゴシック" panose="020B0400000000000000" pitchFamily="50" charset="-128"/>
              </a:rPr>
              <a:t>「データ」</a:t>
            </a:r>
            <a:r>
              <a:rPr lang="ja-JP" altLang="en-US" sz="2600" dirty="0">
                <a:latin typeface="BIZ UDPゴシック" panose="020B0400000000000000" pitchFamily="50" charset="-128"/>
                <a:ea typeface="BIZ UDPゴシック" panose="020B0400000000000000" pitchFamily="50" charset="-128"/>
              </a:rPr>
              <a:t>を数値で出して、</a:t>
            </a:r>
            <a:endParaRPr lang="en-US" altLang="ja-JP" sz="2600" dirty="0">
              <a:latin typeface="BIZ UDPゴシック" panose="020B0400000000000000" pitchFamily="50" charset="-128"/>
              <a:ea typeface="BIZ UDPゴシック" panose="020B0400000000000000" pitchFamily="50" charset="-128"/>
            </a:endParaRPr>
          </a:p>
          <a:p>
            <a:r>
              <a:rPr lang="ja-JP" altLang="en-US" sz="2600" dirty="0">
                <a:latin typeface="BIZ UDPゴシック" panose="020B0400000000000000" pitchFamily="50" charset="-128"/>
                <a:ea typeface="BIZ UDPゴシック" panose="020B0400000000000000" pitchFamily="50" charset="-128"/>
              </a:rPr>
              <a:t>データに基づくロジックと技術で信頼を得る。</a:t>
            </a:r>
          </a:p>
          <a:p>
            <a:endParaRPr kumimoji="1" lang="en-US" altLang="ja-JP" sz="2400" dirty="0">
              <a:latin typeface="BIZ UDPゴシック" panose="020B0400000000000000" pitchFamily="50" charset="-128"/>
              <a:ea typeface="BIZ UDPゴシック" panose="020B0400000000000000" pitchFamily="50" charset="-128"/>
            </a:endParaRPr>
          </a:p>
          <a:p>
            <a:pPr marL="0" indent="0">
              <a:buNone/>
            </a:pPr>
            <a:r>
              <a:rPr lang="en-US" altLang="ja-JP" sz="3200" dirty="0">
                <a:solidFill>
                  <a:srgbClr val="0070C0"/>
                </a:solidFill>
                <a:latin typeface="BIZ UDPゴシック" panose="020B0400000000000000" pitchFamily="50" charset="-128"/>
                <a:ea typeface="BIZ UDPゴシック" panose="020B0400000000000000" pitchFamily="50" charset="-128"/>
              </a:rPr>
              <a:t>DX</a:t>
            </a:r>
            <a:r>
              <a:rPr lang="ja-JP" altLang="en-US" sz="3200" dirty="0">
                <a:solidFill>
                  <a:srgbClr val="0070C0"/>
                </a:solidFill>
                <a:latin typeface="BIZ UDPゴシック" panose="020B0400000000000000" pitchFamily="50" charset="-128"/>
                <a:ea typeface="BIZ UDPゴシック" panose="020B0400000000000000" pitchFamily="50" charset="-128"/>
              </a:rPr>
              <a:t>は顧客データを集めることから始まる</a:t>
            </a:r>
            <a:endParaRPr kumimoji="1" lang="en-US" altLang="ja-JP" sz="3200" dirty="0">
              <a:solidFill>
                <a:srgbClr val="0070C0"/>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F128146E-5451-4C44-B2EA-33BB49E15476}"/>
              </a:ext>
            </a:extLst>
          </p:cNvPr>
          <p:cNvSpPr>
            <a:spLocks noGrp="1"/>
          </p:cNvSpPr>
          <p:nvPr>
            <p:ph type="sldNum" sz="quarter" idx="12"/>
          </p:nvPr>
        </p:nvSpPr>
        <p:spPr/>
        <p:txBody>
          <a:bodyPr/>
          <a:lstStyle/>
          <a:p>
            <a:fld id="{B15C752D-AC49-46AC-8DF6-64E47356F93F}" type="slidenum">
              <a:rPr kumimoji="1" lang="ja-JP" altLang="en-US" smtClean="0"/>
              <a:t>33</a:t>
            </a:fld>
            <a:endParaRPr kumimoji="1" lang="ja-JP" altLang="en-US"/>
          </a:p>
        </p:txBody>
      </p:sp>
    </p:spTree>
    <p:extLst>
      <p:ext uri="{BB962C8B-B14F-4D97-AF65-F5344CB8AC3E}">
        <p14:creationId xmlns:p14="http://schemas.microsoft.com/office/powerpoint/2010/main" val="1011167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3B6ABB-6F4C-478F-B1C0-3A92491A7B3A}"/>
              </a:ext>
            </a:extLst>
          </p:cNvPr>
          <p:cNvSpPr>
            <a:spLocks noGrp="1"/>
          </p:cNvSpPr>
          <p:nvPr>
            <p:ph type="title"/>
          </p:nvPr>
        </p:nvSpPr>
        <p:spPr>
          <a:xfrm>
            <a:off x="911863" y="1755532"/>
            <a:ext cx="7633742" cy="3346935"/>
          </a:xfrm>
          <a:solidFill>
            <a:schemeClr val="bg1"/>
          </a:solidFill>
        </p:spPr>
        <p:txBody>
          <a:bodyPr>
            <a:noAutofit/>
          </a:bodyPr>
          <a:lstStyle/>
          <a:p>
            <a:br>
              <a:rPr lang="en-US" altLang="ja-JP" sz="4000" dirty="0"/>
            </a:br>
            <a:r>
              <a:rPr lang="ja-JP" altLang="en-US" sz="4000" dirty="0"/>
              <a:t>　マーケティングの要点</a:t>
            </a:r>
            <a:br>
              <a:rPr lang="en-US" altLang="ja-JP" sz="4000" dirty="0"/>
            </a:br>
            <a:br>
              <a:rPr lang="en-US" altLang="ja-JP" sz="4000" dirty="0"/>
            </a:br>
            <a:r>
              <a:rPr lang="ja-JP" altLang="en-US" sz="4000" dirty="0"/>
              <a:t>　勘、根性、経験ではなく</a:t>
            </a:r>
            <a:br>
              <a:rPr lang="en-US" altLang="ja-JP" sz="4000" dirty="0"/>
            </a:br>
            <a:r>
              <a:rPr lang="ja-JP" altLang="en-US" sz="4000" dirty="0"/>
              <a:t>　</a:t>
            </a:r>
            <a:r>
              <a:rPr lang="ja-JP" altLang="en-US" sz="4000" dirty="0">
                <a:solidFill>
                  <a:srgbClr val="FF0000"/>
                </a:solidFill>
              </a:rPr>
              <a:t>「顧客データ」</a:t>
            </a:r>
            <a:r>
              <a:rPr lang="ja-JP" altLang="en-US" sz="4000" dirty="0"/>
              <a:t>を使う</a:t>
            </a:r>
            <a:endParaRPr kumimoji="1" lang="ja-JP" altLang="en-US" sz="4000" dirty="0"/>
          </a:p>
        </p:txBody>
      </p:sp>
      <p:sp>
        <p:nvSpPr>
          <p:cNvPr id="3" name="スライド番号プレースホルダー 2">
            <a:extLst>
              <a:ext uri="{FF2B5EF4-FFF2-40B4-BE49-F238E27FC236}">
                <a16:creationId xmlns:a16="http://schemas.microsoft.com/office/drawing/2014/main" id="{562A26CD-A2ED-4BC0-830A-13CC0F8D46E7}"/>
              </a:ext>
            </a:extLst>
          </p:cNvPr>
          <p:cNvSpPr>
            <a:spLocks noGrp="1"/>
          </p:cNvSpPr>
          <p:nvPr>
            <p:ph type="sldNum" sz="quarter" idx="12"/>
          </p:nvPr>
        </p:nvSpPr>
        <p:spPr/>
        <p:txBody>
          <a:bodyPr/>
          <a:lstStyle/>
          <a:p>
            <a:fld id="{B15C752D-AC49-46AC-8DF6-64E47356F93F}" type="slidenum">
              <a:rPr kumimoji="1" lang="ja-JP" altLang="en-US" smtClean="0"/>
              <a:t>34</a:t>
            </a:fld>
            <a:endParaRPr kumimoji="1" lang="ja-JP" altLang="en-US"/>
          </a:p>
        </p:txBody>
      </p:sp>
    </p:spTree>
    <p:extLst>
      <p:ext uri="{BB962C8B-B14F-4D97-AF65-F5344CB8AC3E}">
        <p14:creationId xmlns:p14="http://schemas.microsoft.com/office/powerpoint/2010/main" val="2038921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D5259BD-1A5A-4CDA-AF6F-BB10A310C6E3}"/>
              </a:ext>
            </a:extLst>
          </p:cNvPr>
          <p:cNvSpPr/>
          <p:nvPr/>
        </p:nvSpPr>
        <p:spPr>
          <a:xfrm>
            <a:off x="24725" y="138851"/>
            <a:ext cx="8776762" cy="923330"/>
          </a:xfrm>
          <a:prstGeom prst="rect">
            <a:avLst/>
          </a:prstGeom>
          <a:noFill/>
        </p:spPr>
        <p:txBody>
          <a:bodyPr wrap="none" lIns="91440" tIns="45720" rIns="91440" bIns="45720">
            <a:spAutoFit/>
          </a:bodyPr>
          <a:lstStyle/>
          <a:p>
            <a:pPr algn="ctr"/>
            <a:r>
              <a:rPr lang="ja-JP" altLang="en-US" sz="5400" dirty="0">
                <a:ln w="0"/>
                <a:effectLst>
                  <a:outerShdw blurRad="38100" dist="19050" dir="2700000" algn="tl" rotWithShape="0">
                    <a:schemeClr val="dk1">
                      <a:alpha val="40000"/>
                    </a:schemeClr>
                  </a:outerShdw>
                </a:effectLst>
              </a:rPr>
              <a:t>「</a:t>
            </a:r>
            <a:r>
              <a:rPr lang="ja-JP" altLang="en-US" sz="4400" dirty="0">
                <a:ln w="0"/>
                <a:effectLst>
                  <a:outerShdw blurRad="38100" dist="19050" dir="2700000" algn="tl" rotWithShape="0">
                    <a:schemeClr val="dk1">
                      <a:alpha val="40000"/>
                    </a:schemeClr>
                  </a:outerShdw>
                </a:effectLst>
              </a:rPr>
              <a:t>農泊」に関するマーケティング</a:t>
            </a:r>
          </a:p>
        </p:txBody>
      </p:sp>
      <p:pic>
        <p:nvPicPr>
          <p:cNvPr id="3" name="図 2">
            <a:extLst>
              <a:ext uri="{FF2B5EF4-FFF2-40B4-BE49-F238E27FC236}">
                <a16:creationId xmlns:a16="http://schemas.microsoft.com/office/drawing/2014/main" id="{C900FC64-C63E-4B97-9CA9-8566B2C28D1B}"/>
              </a:ext>
            </a:extLst>
          </p:cNvPr>
          <p:cNvPicPr>
            <a:picLocks noChangeAspect="1"/>
          </p:cNvPicPr>
          <p:nvPr/>
        </p:nvPicPr>
        <p:blipFill>
          <a:blip r:embed="rId2"/>
          <a:stretch>
            <a:fillRect/>
          </a:stretch>
        </p:blipFill>
        <p:spPr>
          <a:xfrm>
            <a:off x="696968" y="1062181"/>
            <a:ext cx="8104519" cy="5626768"/>
          </a:xfrm>
          <a:prstGeom prst="rect">
            <a:avLst/>
          </a:prstGeom>
        </p:spPr>
      </p:pic>
      <p:sp>
        <p:nvSpPr>
          <p:cNvPr id="4" name="スライド番号プレースホルダー 3">
            <a:extLst>
              <a:ext uri="{FF2B5EF4-FFF2-40B4-BE49-F238E27FC236}">
                <a16:creationId xmlns:a16="http://schemas.microsoft.com/office/drawing/2014/main" id="{36E3AD7C-2F87-440F-A2FC-65BDE2F3C181}"/>
              </a:ext>
            </a:extLst>
          </p:cNvPr>
          <p:cNvSpPr>
            <a:spLocks noGrp="1"/>
          </p:cNvSpPr>
          <p:nvPr>
            <p:ph type="sldNum" sz="quarter" idx="12"/>
          </p:nvPr>
        </p:nvSpPr>
        <p:spPr/>
        <p:txBody>
          <a:bodyPr/>
          <a:lstStyle/>
          <a:p>
            <a:fld id="{B15C752D-AC49-46AC-8DF6-64E47356F93F}" type="slidenum">
              <a:rPr kumimoji="1" lang="ja-JP" altLang="en-US" smtClean="0"/>
              <a:t>35</a:t>
            </a:fld>
            <a:endParaRPr kumimoji="1" lang="ja-JP" altLang="en-US"/>
          </a:p>
        </p:txBody>
      </p:sp>
    </p:spTree>
    <p:extLst>
      <p:ext uri="{BB962C8B-B14F-4D97-AF65-F5344CB8AC3E}">
        <p14:creationId xmlns:p14="http://schemas.microsoft.com/office/powerpoint/2010/main" val="1720157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4ECB131-F3AC-4E6E-9B60-D9E7F9D43D8F}"/>
              </a:ext>
            </a:extLst>
          </p:cNvPr>
          <p:cNvSpPr/>
          <p:nvPr/>
        </p:nvSpPr>
        <p:spPr>
          <a:xfrm>
            <a:off x="88846" y="138851"/>
            <a:ext cx="8648521" cy="769441"/>
          </a:xfrm>
          <a:prstGeom prst="rect">
            <a:avLst/>
          </a:prstGeom>
          <a:noFill/>
        </p:spPr>
        <p:txBody>
          <a:bodyPr wrap="none" lIns="91440" tIns="45720" rIns="91440" bIns="45720">
            <a:spAutoFit/>
          </a:bodyPr>
          <a:lstStyle/>
          <a:p>
            <a:pPr algn="ctr"/>
            <a:r>
              <a:rPr lang="ja-JP" altLang="en-US" sz="4400" dirty="0">
                <a:ln w="0"/>
                <a:effectLst>
                  <a:outerShdw blurRad="38100" dist="19050" dir="2700000" algn="tl" rotWithShape="0">
                    <a:schemeClr val="dk1">
                      <a:alpha val="40000"/>
                    </a:schemeClr>
                  </a:outerShdw>
                </a:effectLst>
              </a:rPr>
              <a:t>「農泊」に関するマーケティング</a:t>
            </a:r>
          </a:p>
        </p:txBody>
      </p:sp>
      <p:pic>
        <p:nvPicPr>
          <p:cNvPr id="3" name="図 2">
            <a:extLst>
              <a:ext uri="{FF2B5EF4-FFF2-40B4-BE49-F238E27FC236}">
                <a16:creationId xmlns:a16="http://schemas.microsoft.com/office/drawing/2014/main" id="{1B48A133-D263-4942-B755-6F34EF0BF1EE}"/>
              </a:ext>
            </a:extLst>
          </p:cNvPr>
          <p:cNvPicPr>
            <a:picLocks noChangeAspect="1"/>
          </p:cNvPicPr>
          <p:nvPr/>
        </p:nvPicPr>
        <p:blipFill>
          <a:blip r:embed="rId2"/>
          <a:stretch>
            <a:fillRect/>
          </a:stretch>
        </p:blipFill>
        <p:spPr>
          <a:xfrm>
            <a:off x="932872" y="1062181"/>
            <a:ext cx="7211130" cy="5671386"/>
          </a:xfrm>
          <a:prstGeom prst="rect">
            <a:avLst/>
          </a:prstGeom>
        </p:spPr>
      </p:pic>
      <p:sp>
        <p:nvSpPr>
          <p:cNvPr id="4" name="スライド番号プレースホルダー 3">
            <a:extLst>
              <a:ext uri="{FF2B5EF4-FFF2-40B4-BE49-F238E27FC236}">
                <a16:creationId xmlns:a16="http://schemas.microsoft.com/office/drawing/2014/main" id="{132F0755-DF55-4953-8EA2-E8C3F4378E8A}"/>
              </a:ext>
            </a:extLst>
          </p:cNvPr>
          <p:cNvSpPr>
            <a:spLocks noGrp="1"/>
          </p:cNvSpPr>
          <p:nvPr>
            <p:ph type="sldNum" sz="quarter" idx="12"/>
          </p:nvPr>
        </p:nvSpPr>
        <p:spPr/>
        <p:txBody>
          <a:bodyPr/>
          <a:lstStyle/>
          <a:p>
            <a:fld id="{B15C752D-AC49-46AC-8DF6-64E47356F93F}" type="slidenum">
              <a:rPr kumimoji="1" lang="ja-JP" altLang="en-US" smtClean="0"/>
              <a:t>36</a:t>
            </a:fld>
            <a:endParaRPr kumimoji="1" lang="ja-JP" altLang="en-US"/>
          </a:p>
        </p:txBody>
      </p:sp>
    </p:spTree>
    <p:extLst>
      <p:ext uri="{BB962C8B-B14F-4D97-AF65-F5344CB8AC3E}">
        <p14:creationId xmlns:p14="http://schemas.microsoft.com/office/powerpoint/2010/main" val="4118668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9A462C-D151-4349-A055-6301EE90BF6E}"/>
              </a:ext>
            </a:extLst>
          </p:cNvPr>
          <p:cNvSpPr>
            <a:spLocks noGrp="1"/>
          </p:cNvSpPr>
          <p:nvPr>
            <p:ph type="title"/>
          </p:nvPr>
        </p:nvSpPr>
        <p:spPr>
          <a:xfrm>
            <a:off x="1234593" y="489962"/>
            <a:ext cx="7633742" cy="1492132"/>
          </a:xfrm>
        </p:spPr>
        <p:txBody>
          <a:bodyPr>
            <a:normAutofit fontScale="90000"/>
          </a:bodyPr>
          <a:lstStyle/>
          <a:p>
            <a:r>
              <a:rPr lang="ja-JP" altLang="en-US" dirty="0"/>
              <a:t>農泊の顧客調査の方法</a:t>
            </a:r>
            <a:br>
              <a:rPr kumimoji="1" lang="en-US" altLang="ja-JP" dirty="0"/>
            </a:br>
            <a:br>
              <a:rPr kumimoji="1" lang="en-US" altLang="ja-JP" dirty="0"/>
            </a:br>
            <a:endParaRPr kumimoji="1" lang="ja-JP" altLang="en-US" dirty="0"/>
          </a:p>
        </p:txBody>
      </p:sp>
      <p:pic>
        <p:nvPicPr>
          <p:cNvPr id="7" name="図 6">
            <a:extLst>
              <a:ext uri="{FF2B5EF4-FFF2-40B4-BE49-F238E27FC236}">
                <a16:creationId xmlns:a16="http://schemas.microsoft.com/office/drawing/2014/main" id="{23F3A426-674B-4675-9C2A-446DE2E24FCC}"/>
              </a:ext>
            </a:extLst>
          </p:cNvPr>
          <p:cNvPicPr>
            <a:picLocks noChangeAspect="1"/>
          </p:cNvPicPr>
          <p:nvPr/>
        </p:nvPicPr>
        <p:blipFill>
          <a:blip r:embed="rId2"/>
          <a:stretch>
            <a:fillRect/>
          </a:stretch>
        </p:blipFill>
        <p:spPr>
          <a:xfrm>
            <a:off x="6553199" y="4826796"/>
            <a:ext cx="2315136" cy="2031204"/>
          </a:xfrm>
          <a:prstGeom prst="rect">
            <a:avLst/>
          </a:prstGeom>
        </p:spPr>
      </p:pic>
      <p:sp>
        <p:nvSpPr>
          <p:cNvPr id="8" name="吹き出し: 角を丸めた四角形 7">
            <a:extLst>
              <a:ext uri="{FF2B5EF4-FFF2-40B4-BE49-F238E27FC236}">
                <a16:creationId xmlns:a16="http://schemas.microsoft.com/office/drawing/2014/main" id="{1C18ABBF-A321-4D61-8747-4E03924BC44A}"/>
              </a:ext>
            </a:extLst>
          </p:cNvPr>
          <p:cNvSpPr/>
          <p:nvPr/>
        </p:nvSpPr>
        <p:spPr>
          <a:xfrm>
            <a:off x="1039904" y="1846733"/>
            <a:ext cx="6320120" cy="2877670"/>
          </a:xfrm>
          <a:prstGeom prst="wedgeRoundRectCallout">
            <a:avLst>
              <a:gd name="adj1" fmla="val 41972"/>
              <a:gd name="adj2" fmla="val 64992"/>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87272238-842A-484D-82B2-E83323869FD4}"/>
              </a:ext>
            </a:extLst>
          </p:cNvPr>
          <p:cNvSpPr txBox="1"/>
          <p:nvPr/>
        </p:nvSpPr>
        <p:spPr>
          <a:xfrm>
            <a:off x="1362634" y="2369369"/>
            <a:ext cx="5898777" cy="1938992"/>
          </a:xfrm>
          <a:prstGeom prst="rect">
            <a:avLst/>
          </a:prstGeom>
          <a:noFill/>
        </p:spPr>
        <p:txBody>
          <a:bodyPr wrap="square">
            <a:spAutoFit/>
          </a:bodyPr>
          <a:lstStyle/>
          <a:p>
            <a:r>
              <a:rPr lang="ja-JP" altLang="en-US" sz="4000" dirty="0"/>
              <a:t>同じ市場の大手</a:t>
            </a:r>
            <a:r>
              <a:rPr lang="en-US" altLang="ja-JP" sz="4000" dirty="0"/>
              <a:t>HP</a:t>
            </a:r>
            <a:r>
              <a:rPr lang="ja-JP" altLang="en-US" sz="4000" dirty="0"/>
              <a:t>を</a:t>
            </a:r>
            <a:endParaRPr lang="en-US" altLang="ja-JP" sz="4000" dirty="0"/>
          </a:p>
          <a:p>
            <a:r>
              <a:rPr lang="ja-JP" altLang="en-US" sz="4000" dirty="0"/>
              <a:t>分析して顧客データを</a:t>
            </a:r>
            <a:endParaRPr lang="en-US" altLang="ja-JP" sz="4000" dirty="0"/>
          </a:p>
          <a:p>
            <a:r>
              <a:rPr lang="ja-JP" altLang="en-US" sz="4000" dirty="0"/>
              <a:t>活用する</a:t>
            </a:r>
          </a:p>
        </p:txBody>
      </p:sp>
      <p:sp>
        <p:nvSpPr>
          <p:cNvPr id="3" name="スライド番号プレースホルダー 2">
            <a:extLst>
              <a:ext uri="{FF2B5EF4-FFF2-40B4-BE49-F238E27FC236}">
                <a16:creationId xmlns:a16="http://schemas.microsoft.com/office/drawing/2014/main" id="{DDA3F0B5-5435-4B35-B9AD-0A72BA16CFB3}"/>
              </a:ext>
            </a:extLst>
          </p:cNvPr>
          <p:cNvSpPr>
            <a:spLocks noGrp="1"/>
          </p:cNvSpPr>
          <p:nvPr>
            <p:ph type="sldNum" sz="quarter" idx="12"/>
          </p:nvPr>
        </p:nvSpPr>
        <p:spPr/>
        <p:txBody>
          <a:bodyPr/>
          <a:lstStyle/>
          <a:p>
            <a:fld id="{B15C752D-AC49-46AC-8DF6-64E47356F93F}" type="slidenum">
              <a:rPr kumimoji="1" lang="ja-JP" altLang="en-US" smtClean="0"/>
              <a:t>37</a:t>
            </a:fld>
            <a:endParaRPr kumimoji="1" lang="ja-JP" altLang="en-US"/>
          </a:p>
        </p:txBody>
      </p:sp>
    </p:spTree>
    <p:extLst>
      <p:ext uri="{BB962C8B-B14F-4D97-AF65-F5344CB8AC3E}">
        <p14:creationId xmlns:p14="http://schemas.microsoft.com/office/powerpoint/2010/main" val="185284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BAFF7A-E21C-453C-A7E8-AF06B3A6EB6B}"/>
              </a:ext>
            </a:extLst>
          </p:cNvPr>
          <p:cNvSpPr>
            <a:spLocks noGrp="1"/>
          </p:cNvSpPr>
          <p:nvPr>
            <p:ph type="title"/>
          </p:nvPr>
        </p:nvSpPr>
        <p:spPr>
          <a:xfrm>
            <a:off x="1082194" y="733111"/>
            <a:ext cx="7633742" cy="1492132"/>
          </a:xfrm>
        </p:spPr>
        <p:txBody>
          <a:bodyPr>
            <a:noAutofit/>
          </a:bodyPr>
          <a:lstStyle/>
          <a:p>
            <a:r>
              <a:rPr kumimoji="1" lang="ja-JP" altLang="en-US" sz="3600" dirty="0"/>
              <a:t>「農泊ポータル」に的をしぼり、</a:t>
            </a:r>
            <a:br>
              <a:rPr kumimoji="1" lang="en-US" altLang="ja-JP" sz="3600" dirty="0"/>
            </a:br>
            <a:r>
              <a:rPr kumimoji="1" lang="ja-JP" altLang="en-US" sz="3600" dirty="0">
                <a:solidFill>
                  <a:srgbClr val="FF0000"/>
                </a:solidFill>
              </a:rPr>
              <a:t>どのページ</a:t>
            </a:r>
            <a:r>
              <a:rPr kumimoji="1" lang="ja-JP" altLang="en-US" sz="3600" dirty="0"/>
              <a:t>が見られているのかを分析すれば・・・・</a:t>
            </a:r>
            <a:br>
              <a:rPr kumimoji="1" lang="en-US" altLang="ja-JP" sz="3600" dirty="0"/>
            </a:br>
            <a:br>
              <a:rPr kumimoji="1" lang="en-US" altLang="ja-JP" sz="3600" dirty="0"/>
            </a:br>
            <a:br>
              <a:rPr kumimoji="1" lang="en-US" altLang="ja-JP" sz="3600" dirty="0"/>
            </a:br>
            <a:br>
              <a:rPr kumimoji="1" lang="en-US" altLang="ja-JP" sz="3600" dirty="0"/>
            </a:br>
            <a:br>
              <a:rPr kumimoji="1" lang="en-US" altLang="ja-JP" sz="3600" dirty="0"/>
            </a:br>
            <a:br>
              <a:rPr kumimoji="1" lang="en-US" altLang="ja-JP" sz="3600" dirty="0"/>
            </a:br>
            <a:br>
              <a:rPr kumimoji="1" lang="en-US" altLang="ja-JP" sz="3600" dirty="0"/>
            </a:br>
            <a:r>
              <a:rPr kumimoji="1" lang="ja-JP" altLang="en-US" sz="3600" dirty="0"/>
              <a:t>　</a:t>
            </a:r>
            <a:r>
              <a:rPr kumimoji="1" lang="ja-JP" altLang="en-US" sz="3600" dirty="0">
                <a:solidFill>
                  <a:srgbClr val="FF0000"/>
                </a:solidFill>
              </a:rPr>
              <a:t>農泊の顧客ニーズ</a:t>
            </a:r>
            <a:r>
              <a:rPr kumimoji="1" lang="ja-JP" altLang="en-US" sz="3600" dirty="0"/>
              <a:t>がわかる！</a:t>
            </a:r>
          </a:p>
        </p:txBody>
      </p:sp>
      <p:pic>
        <p:nvPicPr>
          <p:cNvPr id="4" name="図 3">
            <a:extLst>
              <a:ext uri="{FF2B5EF4-FFF2-40B4-BE49-F238E27FC236}">
                <a16:creationId xmlns:a16="http://schemas.microsoft.com/office/drawing/2014/main" id="{B9AB47F7-D15E-44D6-BEB9-1D637E57199E}"/>
              </a:ext>
            </a:extLst>
          </p:cNvPr>
          <p:cNvPicPr>
            <a:picLocks noChangeAspect="1"/>
          </p:cNvPicPr>
          <p:nvPr/>
        </p:nvPicPr>
        <p:blipFill>
          <a:blip r:embed="rId2"/>
          <a:stretch>
            <a:fillRect/>
          </a:stretch>
        </p:blipFill>
        <p:spPr>
          <a:xfrm>
            <a:off x="2411386" y="2538379"/>
            <a:ext cx="3967377" cy="2212915"/>
          </a:xfrm>
          <a:prstGeom prst="rect">
            <a:avLst/>
          </a:prstGeom>
        </p:spPr>
      </p:pic>
      <p:sp>
        <p:nvSpPr>
          <p:cNvPr id="3" name="スライド番号プレースホルダー 2">
            <a:extLst>
              <a:ext uri="{FF2B5EF4-FFF2-40B4-BE49-F238E27FC236}">
                <a16:creationId xmlns:a16="http://schemas.microsoft.com/office/drawing/2014/main" id="{9F9C1866-6F42-490F-99C3-4875D04BBD58}"/>
              </a:ext>
            </a:extLst>
          </p:cNvPr>
          <p:cNvSpPr>
            <a:spLocks noGrp="1"/>
          </p:cNvSpPr>
          <p:nvPr>
            <p:ph type="sldNum" sz="quarter" idx="12"/>
          </p:nvPr>
        </p:nvSpPr>
        <p:spPr/>
        <p:txBody>
          <a:bodyPr/>
          <a:lstStyle/>
          <a:p>
            <a:fld id="{B15C752D-AC49-46AC-8DF6-64E47356F93F}" type="slidenum">
              <a:rPr kumimoji="1" lang="ja-JP" altLang="en-US" smtClean="0"/>
              <a:t>38</a:t>
            </a:fld>
            <a:endParaRPr kumimoji="1" lang="ja-JP" altLang="en-US"/>
          </a:p>
        </p:txBody>
      </p:sp>
    </p:spTree>
    <p:extLst>
      <p:ext uri="{BB962C8B-B14F-4D97-AF65-F5344CB8AC3E}">
        <p14:creationId xmlns:p14="http://schemas.microsoft.com/office/powerpoint/2010/main" val="310889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オブジェクト 9">
            <a:extLst>
              <a:ext uri="{FF2B5EF4-FFF2-40B4-BE49-F238E27FC236}">
                <a16:creationId xmlns:a16="http://schemas.microsoft.com/office/drawing/2014/main" id="{E63A4C1D-08D2-478C-8C61-9C595D868050}"/>
              </a:ext>
            </a:extLst>
          </p:cNvPr>
          <p:cNvGraphicFramePr>
            <a:graphicFrameLocks noChangeAspect="1"/>
          </p:cNvGraphicFramePr>
          <p:nvPr>
            <p:extLst>
              <p:ext uri="{D42A27DB-BD31-4B8C-83A1-F6EECF244321}">
                <p14:modId xmlns:p14="http://schemas.microsoft.com/office/powerpoint/2010/main" val="2089054773"/>
              </p:ext>
            </p:extLst>
          </p:nvPr>
        </p:nvGraphicFramePr>
        <p:xfrm>
          <a:off x="1169988" y="339540"/>
          <a:ext cx="6805612" cy="6286500"/>
        </p:xfrm>
        <a:graphic>
          <a:graphicData uri="http://schemas.openxmlformats.org/presentationml/2006/ole">
            <mc:AlternateContent xmlns:mc="http://schemas.openxmlformats.org/markup-compatibility/2006">
              <mc:Choice xmlns:v="urn:schemas-microsoft-com:vml" Requires="v">
                <p:oleObj spid="_x0000_s1058" name="Worksheet" r:id="rId3" imgW="6804837" imgH="6286476" progId="Excel.Sheet.12">
                  <p:embed/>
                </p:oleObj>
              </mc:Choice>
              <mc:Fallback>
                <p:oleObj name="Worksheet" r:id="rId3" imgW="6804837" imgH="6286476" progId="Excel.Sheet.12">
                  <p:embed/>
                  <p:pic>
                    <p:nvPicPr>
                      <p:cNvPr id="0" name=""/>
                      <p:cNvPicPr/>
                      <p:nvPr/>
                    </p:nvPicPr>
                    <p:blipFill>
                      <a:blip r:embed="rId4"/>
                      <a:stretch>
                        <a:fillRect/>
                      </a:stretch>
                    </p:blipFill>
                    <p:spPr>
                      <a:xfrm>
                        <a:off x="1169988" y="339540"/>
                        <a:ext cx="6805612" cy="6286500"/>
                      </a:xfrm>
                      <a:prstGeom prst="rect">
                        <a:avLst/>
                      </a:prstGeom>
                      <a:solidFill>
                        <a:schemeClr val="bg1"/>
                      </a:solidFill>
                    </p:spPr>
                  </p:pic>
                </p:oleObj>
              </mc:Fallback>
            </mc:AlternateContent>
          </a:graphicData>
        </a:graphic>
      </p:graphicFrame>
      <p:sp>
        <p:nvSpPr>
          <p:cNvPr id="2" name="スライド番号プレースホルダー 1">
            <a:extLst>
              <a:ext uri="{FF2B5EF4-FFF2-40B4-BE49-F238E27FC236}">
                <a16:creationId xmlns:a16="http://schemas.microsoft.com/office/drawing/2014/main" id="{99A863FD-4D15-4FE0-B605-BE226C1E7470}"/>
              </a:ext>
            </a:extLst>
          </p:cNvPr>
          <p:cNvSpPr>
            <a:spLocks noGrp="1"/>
          </p:cNvSpPr>
          <p:nvPr>
            <p:ph type="sldNum" sz="quarter" idx="12"/>
          </p:nvPr>
        </p:nvSpPr>
        <p:spPr/>
        <p:txBody>
          <a:bodyPr/>
          <a:lstStyle/>
          <a:p>
            <a:fld id="{B15C752D-AC49-46AC-8DF6-64E47356F93F}" type="slidenum">
              <a:rPr kumimoji="1" lang="ja-JP" altLang="en-US" smtClean="0"/>
              <a:t>39</a:t>
            </a:fld>
            <a:endParaRPr kumimoji="1" lang="ja-JP" altLang="en-US"/>
          </a:p>
        </p:txBody>
      </p:sp>
    </p:spTree>
    <p:extLst>
      <p:ext uri="{BB962C8B-B14F-4D97-AF65-F5344CB8AC3E}">
        <p14:creationId xmlns:p14="http://schemas.microsoft.com/office/powerpoint/2010/main" val="1898875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BAE141-53F6-4642-9296-B1C3E83AE70D}"/>
              </a:ext>
            </a:extLst>
          </p:cNvPr>
          <p:cNvSpPr txBox="1">
            <a:spLocks/>
          </p:cNvSpPr>
          <p:nvPr/>
        </p:nvSpPr>
        <p:spPr>
          <a:xfrm>
            <a:off x="1369064" y="1314713"/>
            <a:ext cx="7633742" cy="4162721"/>
          </a:xfrm>
          <a:prstGeom prst="rect">
            <a:avLst/>
          </a:prstGeom>
        </p:spPr>
        <p:txBody>
          <a:bodyPr>
            <a:normAutofit/>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r>
              <a:rPr lang="en-US" altLang="ja-JP" dirty="0">
                <a:latin typeface="BIZ UDPゴシック" panose="020B0400000000000000" pitchFamily="50" charset="-128"/>
                <a:ea typeface="BIZ UDPゴシック" panose="020B0400000000000000" pitchFamily="50" charset="-128"/>
              </a:rPr>
              <a:t>Q</a:t>
            </a:r>
          </a:p>
          <a:p>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どうして</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「農業デジタル化」は</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遅れたのか？</a:t>
            </a:r>
            <a:endParaRPr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09AACA64-5FEB-4658-87DD-2E9EE13C1FF4}"/>
              </a:ext>
            </a:extLst>
          </p:cNvPr>
          <p:cNvSpPr>
            <a:spLocks noGrp="1"/>
          </p:cNvSpPr>
          <p:nvPr>
            <p:ph type="sldNum" sz="quarter" idx="12"/>
          </p:nvPr>
        </p:nvSpPr>
        <p:spPr/>
        <p:txBody>
          <a:bodyPr/>
          <a:lstStyle/>
          <a:p>
            <a:fld id="{B15C752D-AC49-46AC-8DF6-64E47356F93F}" type="slidenum">
              <a:rPr kumimoji="1" lang="ja-JP" altLang="en-US" smtClean="0"/>
              <a:t>4</a:t>
            </a:fld>
            <a:endParaRPr kumimoji="1" lang="ja-JP" altLang="en-US"/>
          </a:p>
        </p:txBody>
      </p:sp>
    </p:spTree>
    <p:extLst>
      <p:ext uri="{BB962C8B-B14F-4D97-AF65-F5344CB8AC3E}">
        <p14:creationId xmlns:p14="http://schemas.microsoft.com/office/powerpoint/2010/main" val="14456060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a:extLst>
              <a:ext uri="{FF2B5EF4-FFF2-40B4-BE49-F238E27FC236}">
                <a16:creationId xmlns:a16="http://schemas.microsoft.com/office/drawing/2014/main" id="{E0503AEC-5EF2-44E1-A5BD-597A88380589}"/>
              </a:ext>
            </a:extLst>
          </p:cNvPr>
          <p:cNvGraphicFramePr>
            <a:graphicFrameLocks noChangeAspect="1"/>
          </p:cNvGraphicFramePr>
          <p:nvPr>
            <p:extLst>
              <p:ext uri="{D42A27DB-BD31-4B8C-83A1-F6EECF244321}">
                <p14:modId xmlns:p14="http://schemas.microsoft.com/office/powerpoint/2010/main" val="3269759509"/>
              </p:ext>
            </p:extLst>
          </p:nvPr>
        </p:nvGraphicFramePr>
        <p:xfrm>
          <a:off x="1169988" y="182563"/>
          <a:ext cx="6805612" cy="6492875"/>
        </p:xfrm>
        <a:graphic>
          <a:graphicData uri="http://schemas.openxmlformats.org/presentationml/2006/ole">
            <mc:AlternateContent xmlns:mc="http://schemas.openxmlformats.org/markup-compatibility/2006">
              <mc:Choice xmlns:v="urn:schemas-microsoft-com:vml" Requires="v">
                <p:oleObj spid="_x0000_s2081" name="Worksheet" r:id="rId3" imgW="6804837" imgH="6492430" progId="Excel.Sheet.12">
                  <p:embed/>
                </p:oleObj>
              </mc:Choice>
              <mc:Fallback>
                <p:oleObj name="Worksheet" r:id="rId3" imgW="6804837" imgH="6492430" progId="Excel.Sheet.12">
                  <p:embed/>
                  <p:pic>
                    <p:nvPicPr>
                      <p:cNvPr id="0" name=""/>
                      <p:cNvPicPr/>
                      <p:nvPr/>
                    </p:nvPicPr>
                    <p:blipFill>
                      <a:blip r:embed="rId4"/>
                      <a:stretch>
                        <a:fillRect/>
                      </a:stretch>
                    </p:blipFill>
                    <p:spPr>
                      <a:xfrm>
                        <a:off x="1169988" y="182563"/>
                        <a:ext cx="6805612" cy="6492875"/>
                      </a:xfrm>
                      <a:prstGeom prst="rect">
                        <a:avLst/>
                      </a:prstGeom>
                      <a:solidFill>
                        <a:schemeClr val="bg1"/>
                      </a:solidFill>
                    </p:spPr>
                  </p:pic>
                </p:oleObj>
              </mc:Fallback>
            </mc:AlternateContent>
          </a:graphicData>
        </a:graphic>
      </p:graphicFrame>
      <p:sp>
        <p:nvSpPr>
          <p:cNvPr id="2" name="スライド番号プレースホルダー 1">
            <a:extLst>
              <a:ext uri="{FF2B5EF4-FFF2-40B4-BE49-F238E27FC236}">
                <a16:creationId xmlns:a16="http://schemas.microsoft.com/office/drawing/2014/main" id="{4E36E604-5055-453D-BFEE-13305E6C1523}"/>
              </a:ext>
            </a:extLst>
          </p:cNvPr>
          <p:cNvSpPr>
            <a:spLocks noGrp="1"/>
          </p:cNvSpPr>
          <p:nvPr>
            <p:ph type="sldNum" sz="quarter" idx="12"/>
          </p:nvPr>
        </p:nvSpPr>
        <p:spPr/>
        <p:txBody>
          <a:bodyPr/>
          <a:lstStyle/>
          <a:p>
            <a:fld id="{B15C752D-AC49-46AC-8DF6-64E47356F93F}" type="slidenum">
              <a:rPr kumimoji="1" lang="ja-JP" altLang="en-US" smtClean="0"/>
              <a:t>40</a:t>
            </a:fld>
            <a:endParaRPr kumimoji="1" lang="ja-JP" altLang="en-US"/>
          </a:p>
        </p:txBody>
      </p:sp>
    </p:spTree>
    <p:extLst>
      <p:ext uri="{BB962C8B-B14F-4D97-AF65-F5344CB8AC3E}">
        <p14:creationId xmlns:p14="http://schemas.microsoft.com/office/powerpoint/2010/main" val="1518108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116FB12-C5C5-4FA8-AF82-23365B8740E6}"/>
              </a:ext>
            </a:extLst>
          </p:cNvPr>
          <p:cNvPicPr>
            <a:picLocks noChangeAspect="1"/>
          </p:cNvPicPr>
          <p:nvPr/>
        </p:nvPicPr>
        <p:blipFill>
          <a:blip r:embed="rId2"/>
          <a:stretch>
            <a:fillRect/>
          </a:stretch>
        </p:blipFill>
        <p:spPr>
          <a:xfrm>
            <a:off x="1593510" y="1590195"/>
            <a:ext cx="5956980" cy="4078002"/>
          </a:xfrm>
          <a:prstGeom prst="rect">
            <a:avLst/>
          </a:prstGeom>
        </p:spPr>
      </p:pic>
      <p:sp>
        <p:nvSpPr>
          <p:cNvPr id="5" name="テキスト ボックス 4">
            <a:extLst>
              <a:ext uri="{FF2B5EF4-FFF2-40B4-BE49-F238E27FC236}">
                <a16:creationId xmlns:a16="http://schemas.microsoft.com/office/drawing/2014/main" id="{02675E39-7F4E-47B4-99A9-739FCA1FC784}"/>
              </a:ext>
            </a:extLst>
          </p:cNvPr>
          <p:cNvSpPr txBox="1"/>
          <p:nvPr/>
        </p:nvSpPr>
        <p:spPr>
          <a:xfrm>
            <a:off x="1013012" y="502024"/>
            <a:ext cx="7700682" cy="523220"/>
          </a:xfrm>
          <a:prstGeom prst="rect">
            <a:avLst/>
          </a:prstGeom>
          <a:noFill/>
        </p:spPr>
        <p:txBody>
          <a:bodyPr wrap="square" rtlCol="0">
            <a:spAutoFit/>
          </a:bodyPr>
          <a:lstStyle/>
          <a:p>
            <a:r>
              <a:rPr kumimoji="1" lang="ja-JP" altLang="en-US" sz="2800" dirty="0"/>
              <a:t>人気コンテンツの１位は「お茶の京都</a:t>
            </a:r>
            <a:r>
              <a:rPr kumimoji="1" lang="en-US" altLang="ja-JP" sz="2800" dirty="0"/>
              <a:t>DMO</a:t>
            </a:r>
            <a:r>
              <a:rPr kumimoji="1" lang="ja-JP" altLang="en-US" sz="2800" dirty="0"/>
              <a:t>」</a:t>
            </a:r>
          </a:p>
        </p:txBody>
      </p:sp>
      <p:sp>
        <p:nvSpPr>
          <p:cNvPr id="2" name="スライド番号プレースホルダー 1">
            <a:extLst>
              <a:ext uri="{FF2B5EF4-FFF2-40B4-BE49-F238E27FC236}">
                <a16:creationId xmlns:a16="http://schemas.microsoft.com/office/drawing/2014/main" id="{60C70AF5-5C21-4080-A7CB-D97D047CD000}"/>
              </a:ext>
            </a:extLst>
          </p:cNvPr>
          <p:cNvSpPr>
            <a:spLocks noGrp="1"/>
          </p:cNvSpPr>
          <p:nvPr>
            <p:ph type="sldNum" sz="quarter" idx="12"/>
          </p:nvPr>
        </p:nvSpPr>
        <p:spPr/>
        <p:txBody>
          <a:bodyPr/>
          <a:lstStyle/>
          <a:p>
            <a:fld id="{B15C752D-AC49-46AC-8DF6-64E47356F93F}" type="slidenum">
              <a:rPr kumimoji="1" lang="ja-JP" altLang="en-US" smtClean="0"/>
              <a:t>41</a:t>
            </a:fld>
            <a:endParaRPr kumimoji="1" lang="ja-JP" altLang="en-US"/>
          </a:p>
        </p:txBody>
      </p:sp>
    </p:spTree>
    <p:extLst>
      <p:ext uri="{BB962C8B-B14F-4D97-AF65-F5344CB8AC3E}">
        <p14:creationId xmlns:p14="http://schemas.microsoft.com/office/powerpoint/2010/main" val="35708087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2675E39-7F4E-47B4-99A9-739FCA1FC784}"/>
              </a:ext>
            </a:extLst>
          </p:cNvPr>
          <p:cNvSpPr txBox="1"/>
          <p:nvPr/>
        </p:nvSpPr>
        <p:spPr>
          <a:xfrm>
            <a:off x="1290918" y="385482"/>
            <a:ext cx="6750423" cy="1323439"/>
          </a:xfrm>
          <a:prstGeom prst="rect">
            <a:avLst/>
          </a:prstGeom>
          <a:noFill/>
        </p:spPr>
        <p:txBody>
          <a:bodyPr wrap="square" rtlCol="0">
            <a:spAutoFit/>
          </a:bodyPr>
          <a:lstStyle/>
          <a:p>
            <a:pPr algn="l" fontAlgn="ctr"/>
            <a:r>
              <a:rPr lang="ja-JP" altLang="en-US" sz="4000" dirty="0">
                <a:solidFill>
                  <a:srgbClr val="000000"/>
                </a:solidFill>
                <a:latin typeface="ＭＳ Ｐゴシック" panose="020B0600070205080204" pitchFamily="50" charset="-128"/>
                <a:ea typeface="ＭＳ Ｐゴシック" panose="020B0600070205080204" pitchFamily="50" charset="-128"/>
              </a:rPr>
              <a:t>さらに、サイトのアクセスから</a:t>
            </a:r>
            <a:endParaRPr lang="en-US" altLang="ja-JP" sz="4000" dirty="0">
              <a:solidFill>
                <a:srgbClr val="000000"/>
              </a:solidFill>
              <a:latin typeface="ＭＳ Ｐゴシック" panose="020B0600070205080204" pitchFamily="50" charset="-128"/>
              <a:ea typeface="ＭＳ Ｐゴシック" panose="020B0600070205080204" pitchFamily="50" charset="-128"/>
            </a:endParaRPr>
          </a:p>
          <a:p>
            <a:pPr algn="l" fontAlgn="ctr"/>
            <a:r>
              <a:rPr lang="ja-JP" altLang="en-US" sz="4000" b="0" i="0" u="none" strike="noStrike" dirty="0">
                <a:solidFill>
                  <a:srgbClr val="000000"/>
                </a:solidFill>
                <a:effectLst/>
                <a:latin typeface="ＭＳ Ｐゴシック" panose="020B0600070205080204" pitchFamily="50" charset="-128"/>
                <a:ea typeface="ＭＳ Ｐゴシック" panose="020B0600070205080204" pitchFamily="50" charset="-128"/>
              </a:rPr>
              <a:t>性別と年代別も分析する</a:t>
            </a:r>
            <a:endParaRPr lang="zh-CN" altLang="en-US" sz="4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AF0004FA-26A1-44CF-A9F1-DF4450A1BA18}"/>
              </a:ext>
            </a:extLst>
          </p:cNvPr>
          <p:cNvSpPr txBox="1"/>
          <p:nvPr/>
        </p:nvSpPr>
        <p:spPr>
          <a:xfrm>
            <a:off x="1725705" y="2474258"/>
            <a:ext cx="5692589" cy="3785652"/>
          </a:xfrm>
          <a:prstGeom prst="rect">
            <a:avLst/>
          </a:prstGeom>
          <a:solidFill>
            <a:schemeClr val="bg1"/>
          </a:solidFill>
        </p:spPr>
        <p:txBody>
          <a:bodyPr wrap="square" rtlCol="0">
            <a:spAutoFit/>
          </a:bodyPr>
          <a:lstStyle/>
          <a:p>
            <a:pPr algn="l" fontAlgn="ctr"/>
            <a:r>
              <a:rPr lang="en-US" altLang="ja-JP" sz="4000" dirty="0">
                <a:solidFill>
                  <a:srgbClr val="000000"/>
                </a:solidFill>
                <a:latin typeface="ＭＳ Ｐゴシック" panose="020B0600070205080204" pitchFamily="50" charset="-128"/>
                <a:ea typeface="ＭＳ Ｐゴシック" panose="020B0600070205080204" pitchFamily="50" charset="-128"/>
              </a:rPr>
              <a:t>Q</a:t>
            </a:r>
          </a:p>
          <a:p>
            <a:pPr algn="l" fontAlgn="ctr"/>
            <a:r>
              <a:rPr lang="ja-JP" altLang="en-US" sz="4000" dirty="0">
                <a:solidFill>
                  <a:srgbClr val="000000"/>
                </a:solidFill>
                <a:latin typeface="ＭＳ Ｐゴシック" panose="020B0600070205080204" pitchFamily="50" charset="-128"/>
                <a:ea typeface="ＭＳ Ｐゴシック" panose="020B0600070205080204" pitchFamily="50" charset="-128"/>
              </a:rPr>
              <a:t>　みなさんに質問です</a:t>
            </a:r>
            <a:endParaRPr lang="en-US" altLang="ja-JP" sz="4000" dirty="0">
              <a:solidFill>
                <a:srgbClr val="000000"/>
              </a:solidFill>
              <a:latin typeface="ＭＳ Ｐゴシック" panose="020B0600070205080204" pitchFamily="50" charset="-128"/>
              <a:ea typeface="ＭＳ Ｐゴシック" panose="020B0600070205080204" pitchFamily="50" charset="-128"/>
            </a:endParaRPr>
          </a:p>
          <a:p>
            <a:pPr algn="l" fontAlgn="ctr"/>
            <a:r>
              <a:rPr lang="ja-JP" altLang="en-US" sz="4000" dirty="0">
                <a:solidFill>
                  <a:srgbClr val="000000"/>
                </a:solidFill>
                <a:latin typeface="ＭＳ Ｐゴシック" panose="020B0600070205080204" pitchFamily="50" charset="-128"/>
                <a:ea typeface="ＭＳ Ｐゴシック" panose="020B0600070205080204" pitchFamily="50" charset="-128"/>
              </a:rPr>
              <a:t>　農泊にアクセスしている　</a:t>
            </a:r>
            <a:endParaRPr lang="en-US" altLang="ja-JP" sz="4000" dirty="0">
              <a:solidFill>
                <a:srgbClr val="000000"/>
              </a:solidFill>
              <a:latin typeface="ＭＳ Ｐゴシック" panose="020B0600070205080204" pitchFamily="50" charset="-128"/>
              <a:ea typeface="ＭＳ Ｐゴシック" panose="020B0600070205080204" pitchFamily="50" charset="-128"/>
            </a:endParaRPr>
          </a:p>
          <a:p>
            <a:pPr algn="l" fontAlgn="ctr"/>
            <a:r>
              <a:rPr lang="ja-JP" altLang="en-US" sz="4000" dirty="0">
                <a:solidFill>
                  <a:srgbClr val="000000"/>
                </a:solidFill>
                <a:latin typeface="ＭＳ Ｐゴシック" panose="020B0600070205080204" pitchFamily="50" charset="-128"/>
                <a:ea typeface="ＭＳ Ｐゴシック" panose="020B0600070205080204" pitchFamily="50" charset="-128"/>
              </a:rPr>
              <a:t>　人において</a:t>
            </a:r>
            <a:endParaRPr lang="en-US" altLang="ja-JP" sz="4000" dirty="0">
              <a:solidFill>
                <a:srgbClr val="000000"/>
              </a:solidFill>
              <a:latin typeface="ＭＳ Ｐゴシック" panose="020B0600070205080204" pitchFamily="50" charset="-128"/>
              <a:ea typeface="ＭＳ Ｐゴシック" panose="020B0600070205080204" pitchFamily="50" charset="-128"/>
            </a:endParaRPr>
          </a:p>
          <a:p>
            <a:pPr algn="l" fontAlgn="ctr"/>
            <a:r>
              <a:rPr lang="ja-JP" altLang="en-US" sz="4000" b="0" i="0" u="none" strike="noStrike" dirty="0">
                <a:solidFill>
                  <a:srgbClr val="000000"/>
                </a:solidFill>
                <a:effectLst/>
                <a:latin typeface="ＭＳ Ｐゴシック" panose="020B0600070205080204" pitchFamily="50" charset="-128"/>
                <a:ea typeface="ＭＳ Ｐゴシック" panose="020B0600070205080204" pitchFamily="50" charset="-128"/>
              </a:rPr>
              <a:t>　性別？年代？</a:t>
            </a:r>
            <a:endParaRPr lang="en-US" altLang="ja-JP" sz="4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ja-JP" altLang="en-US" sz="4000" dirty="0">
                <a:solidFill>
                  <a:srgbClr val="000000"/>
                </a:solidFill>
                <a:latin typeface="ＭＳ Ｐゴシック" panose="020B0600070205080204" pitchFamily="50" charset="-128"/>
                <a:ea typeface="ＭＳ Ｐゴシック" panose="020B0600070205080204" pitchFamily="50" charset="-128"/>
              </a:rPr>
              <a:t>　どこが多いでしょう？</a:t>
            </a:r>
            <a:endParaRPr lang="zh-CN" altLang="en-US" sz="4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p:txBody>
      </p:sp>
      <p:sp>
        <p:nvSpPr>
          <p:cNvPr id="2" name="スライド番号プレースホルダー 1">
            <a:extLst>
              <a:ext uri="{FF2B5EF4-FFF2-40B4-BE49-F238E27FC236}">
                <a16:creationId xmlns:a16="http://schemas.microsoft.com/office/drawing/2014/main" id="{20C8E45D-60BF-4E4B-9503-713E5CC6EAD8}"/>
              </a:ext>
            </a:extLst>
          </p:cNvPr>
          <p:cNvSpPr>
            <a:spLocks noGrp="1"/>
          </p:cNvSpPr>
          <p:nvPr>
            <p:ph type="sldNum" sz="quarter" idx="12"/>
          </p:nvPr>
        </p:nvSpPr>
        <p:spPr/>
        <p:txBody>
          <a:bodyPr/>
          <a:lstStyle/>
          <a:p>
            <a:fld id="{B15C752D-AC49-46AC-8DF6-64E47356F93F}" type="slidenum">
              <a:rPr kumimoji="1" lang="ja-JP" altLang="en-US" smtClean="0"/>
              <a:t>42</a:t>
            </a:fld>
            <a:endParaRPr kumimoji="1" lang="ja-JP" altLang="en-US"/>
          </a:p>
        </p:txBody>
      </p:sp>
    </p:spTree>
    <p:extLst>
      <p:ext uri="{BB962C8B-B14F-4D97-AF65-F5344CB8AC3E}">
        <p14:creationId xmlns:p14="http://schemas.microsoft.com/office/powerpoint/2010/main" val="789575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2675E39-7F4E-47B4-99A9-739FCA1FC784}"/>
              </a:ext>
            </a:extLst>
          </p:cNvPr>
          <p:cNvSpPr txBox="1"/>
          <p:nvPr/>
        </p:nvSpPr>
        <p:spPr>
          <a:xfrm>
            <a:off x="1057835" y="364884"/>
            <a:ext cx="7673788" cy="1323439"/>
          </a:xfrm>
          <a:prstGeom prst="rect">
            <a:avLst/>
          </a:prstGeom>
          <a:noFill/>
        </p:spPr>
        <p:txBody>
          <a:bodyPr wrap="square" rtlCol="0">
            <a:spAutoFit/>
          </a:bodyPr>
          <a:lstStyle/>
          <a:p>
            <a:pPr algn="l" fontAlgn="ctr"/>
            <a:r>
              <a:rPr lang="ja-JP" altLang="en-US" sz="4000" dirty="0">
                <a:solidFill>
                  <a:srgbClr val="000000"/>
                </a:solidFill>
                <a:latin typeface="+mj-ea"/>
                <a:ea typeface="+mj-ea"/>
              </a:rPr>
              <a:t>さらに、サイトのアクセスから</a:t>
            </a:r>
            <a:endParaRPr lang="en-US" altLang="ja-JP" sz="4000" dirty="0">
              <a:solidFill>
                <a:srgbClr val="000000"/>
              </a:solidFill>
              <a:latin typeface="+mj-ea"/>
              <a:ea typeface="+mj-ea"/>
            </a:endParaRPr>
          </a:p>
          <a:p>
            <a:pPr algn="l" fontAlgn="ctr"/>
            <a:r>
              <a:rPr lang="ja-JP" altLang="en-US" sz="4000" b="0" i="0" u="none" strike="noStrike" dirty="0">
                <a:solidFill>
                  <a:srgbClr val="000000"/>
                </a:solidFill>
                <a:effectLst/>
                <a:latin typeface="+mj-ea"/>
                <a:ea typeface="+mj-ea"/>
              </a:rPr>
              <a:t>性別と年代別も分析する</a:t>
            </a:r>
            <a:endParaRPr lang="zh-CN" altLang="en-US" sz="4000" b="0" i="0" u="none" strike="noStrike" dirty="0">
              <a:solidFill>
                <a:srgbClr val="000000"/>
              </a:solidFill>
              <a:effectLst/>
              <a:latin typeface="+mj-ea"/>
              <a:ea typeface="+mj-ea"/>
            </a:endParaRPr>
          </a:p>
        </p:txBody>
      </p:sp>
      <p:pic>
        <p:nvPicPr>
          <p:cNvPr id="3" name="図 2">
            <a:extLst>
              <a:ext uri="{FF2B5EF4-FFF2-40B4-BE49-F238E27FC236}">
                <a16:creationId xmlns:a16="http://schemas.microsoft.com/office/drawing/2014/main" id="{8781ADB1-F29F-460B-AEA6-FE963124C0CB}"/>
              </a:ext>
            </a:extLst>
          </p:cNvPr>
          <p:cNvPicPr>
            <a:picLocks noChangeAspect="1"/>
          </p:cNvPicPr>
          <p:nvPr/>
        </p:nvPicPr>
        <p:blipFill rotWithShape="1">
          <a:blip r:embed="rId2"/>
          <a:srcRect l="1373" t="3772" r="58039" b="3292"/>
          <a:stretch/>
        </p:blipFill>
        <p:spPr>
          <a:xfrm>
            <a:off x="860612" y="1828801"/>
            <a:ext cx="3711388" cy="2351909"/>
          </a:xfrm>
          <a:prstGeom prst="rect">
            <a:avLst/>
          </a:prstGeom>
        </p:spPr>
      </p:pic>
      <p:pic>
        <p:nvPicPr>
          <p:cNvPr id="6" name="図 5">
            <a:extLst>
              <a:ext uri="{FF2B5EF4-FFF2-40B4-BE49-F238E27FC236}">
                <a16:creationId xmlns:a16="http://schemas.microsoft.com/office/drawing/2014/main" id="{00D53A53-23A2-4D04-8DD5-E59688997D6C}"/>
              </a:ext>
            </a:extLst>
          </p:cNvPr>
          <p:cNvPicPr>
            <a:picLocks noChangeAspect="1"/>
          </p:cNvPicPr>
          <p:nvPr/>
        </p:nvPicPr>
        <p:blipFill rotWithShape="1">
          <a:blip r:embed="rId2"/>
          <a:srcRect l="41568" t="3293" r="2156"/>
          <a:stretch/>
        </p:blipFill>
        <p:spPr>
          <a:xfrm>
            <a:off x="860612" y="4180710"/>
            <a:ext cx="5145741" cy="2447365"/>
          </a:xfrm>
          <a:prstGeom prst="rect">
            <a:avLst/>
          </a:prstGeom>
        </p:spPr>
      </p:pic>
      <p:sp>
        <p:nvSpPr>
          <p:cNvPr id="7" name="テキスト ボックス 6">
            <a:extLst>
              <a:ext uri="{FF2B5EF4-FFF2-40B4-BE49-F238E27FC236}">
                <a16:creationId xmlns:a16="http://schemas.microsoft.com/office/drawing/2014/main" id="{6B839AE3-7FF7-436D-9AD7-E54EF10588C8}"/>
              </a:ext>
            </a:extLst>
          </p:cNvPr>
          <p:cNvSpPr txBox="1"/>
          <p:nvPr/>
        </p:nvSpPr>
        <p:spPr>
          <a:xfrm>
            <a:off x="4742330" y="2202558"/>
            <a:ext cx="4572000" cy="2092881"/>
          </a:xfrm>
          <a:prstGeom prst="rect">
            <a:avLst/>
          </a:prstGeom>
          <a:noFill/>
        </p:spPr>
        <p:txBody>
          <a:bodyPr wrap="square">
            <a:spAutoFit/>
          </a:bodyPr>
          <a:lstStyle/>
          <a:p>
            <a:r>
              <a:rPr lang="ja-JP" altLang="en-US" sz="2800" dirty="0">
                <a:latin typeface="+mj-ea"/>
                <a:ea typeface="+mj-ea"/>
              </a:rPr>
              <a:t>男性</a:t>
            </a:r>
            <a:r>
              <a:rPr lang="ja-JP" altLang="en-US" sz="2800" dirty="0">
                <a:solidFill>
                  <a:srgbClr val="FF0000"/>
                </a:solidFill>
                <a:latin typeface="+mj-ea"/>
                <a:ea typeface="+mj-ea"/>
              </a:rPr>
              <a:t>４８</a:t>
            </a:r>
            <a:r>
              <a:rPr lang="ja-JP" altLang="en-US" sz="2800" dirty="0">
                <a:latin typeface="+mj-ea"/>
                <a:ea typeface="+mj-ea"/>
              </a:rPr>
              <a:t>％、女性</a:t>
            </a:r>
            <a:r>
              <a:rPr lang="ja-JP" altLang="en-US" sz="2800" dirty="0">
                <a:solidFill>
                  <a:srgbClr val="FF0000"/>
                </a:solidFill>
                <a:latin typeface="+mj-ea"/>
                <a:ea typeface="+mj-ea"/>
              </a:rPr>
              <a:t>５１</a:t>
            </a:r>
            <a:r>
              <a:rPr lang="ja-JP" altLang="en-US" sz="2800" dirty="0">
                <a:latin typeface="+mj-ea"/>
                <a:ea typeface="+mj-ea"/>
              </a:rPr>
              <a:t>％</a:t>
            </a:r>
            <a:endParaRPr lang="en-US" altLang="ja-JP" sz="2800" dirty="0">
              <a:latin typeface="+mj-ea"/>
              <a:ea typeface="+mj-ea"/>
            </a:endParaRPr>
          </a:p>
          <a:p>
            <a:r>
              <a:rPr lang="ja-JP" altLang="en-US" sz="2800" dirty="0">
                <a:latin typeface="+mj-ea"/>
                <a:ea typeface="+mj-ea"/>
              </a:rPr>
              <a:t>メインは</a:t>
            </a:r>
            <a:r>
              <a:rPr lang="ja-JP" altLang="en-US" sz="2800" dirty="0">
                <a:solidFill>
                  <a:srgbClr val="FF0000"/>
                </a:solidFill>
                <a:latin typeface="+mj-ea"/>
                <a:ea typeface="+mj-ea"/>
              </a:rPr>
              <a:t>３０才</a:t>
            </a:r>
            <a:r>
              <a:rPr lang="ja-JP" altLang="en-US" sz="2800" dirty="0">
                <a:latin typeface="+mj-ea"/>
                <a:ea typeface="+mj-ea"/>
              </a:rPr>
              <a:t>前後</a:t>
            </a:r>
            <a:endParaRPr lang="en-US" altLang="ja-JP" sz="2800" dirty="0">
              <a:latin typeface="+mj-ea"/>
              <a:ea typeface="+mj-ea"/>
            </a:endParaRPr>
          </a:p>
          <a:p>
            <a:endParaRPr lang="en-US" altLang="ja-JP" sz="2800" dirty="0">
              <a:latin typeface="+mj-ea"/>
              <a:ea typeface="+mj-ea"/>
            </a:endParaRPr>
          </a:p>
          <a:p>
            <a:r>
              <a:rPr lang="ja-JP" altLang="en-US" sz="2800" dirty="0">
                <a:latin typeface="+mj-ea"/>
                <a:ea typeface="+mj-ea"/>
              </a:rPr>
              <a:t>予想よりも若かった</a:t>
            </a:r>
            <a:endParaRPr lang="en-US" altLang="ja-JP" sz="2800" dirty="0">
              <a:latin typeface="+mj-ea"/>
              <a:ea typeface="+mj-ea"/>
            </a:endParaRPr>
          </a:p>
          <a:p>
            <a:endParaRPr lang="ja-JP" altLang="en-US" dirty="0"/>
          </a:p>
        </p:txBody>
      </p:sp>
      <p:sp>
        <p:nvSpPr>
          <p:cNvPr id="2" name="スライド番号プレースホルダー 1">
            <a:extLst>
              <a:ext uri="{FF2B5EF4-FFF2-40B4-BE49-F238E27FC236}">
                <a16:creationId xmlns:a16="http://schemas.microsoft.com/office/drawing/2014/main" id="{00905BB3-C693-459A-822D-CAD0F2DF01AB}"/>
              </a:ext>
            </a:extLst>
          </p:cNvPr>
          <p:cNvSpPr>
            <a:spLocks noGrp="1"/>
          </p:cNvSpPr>
          <p:nvPr>
            <p:ph type="sldNum" sz="quarter" idx="12"/>
          </p:nvPr>
        </p:nvSpPr>
        <p:spPr/>
        <p:txBody>
          <a:bodyPr/>
          <a:lstStyle/>
          <a:p>
            <a:fld id="{B15C752D-AC49-46AC-8DF6-64E47356F93F}" type="slidenum">
              <a:rPr kumimoji="1" lang="ja-JP" altLang="en-US" smtClean="0"/>
              <a:t>43</a:t>
            </a:fld>
            <a:endParaRPr kumimoji="1" lang="ja-JP" altLang="en-US"/>
          </a:p>
        </p:txBody>
      </p:sp>
    </p:spTree>
    <p:extLst>
      <p:ext uri="{BB962C8B-B14F-4D97-AF65-F5344CB8AC3E}">
        <p14:creationId xmlns:p14="http://schemas.microsoft.com/office/powerpoint/2010/main" val="36317388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3B6ABB-6F4C-478F-B1C0-3A92491A7B3A}"/>
              </a:ext>
            </a:extLst>
          </p:cNvPr>
          <p:cNvSpPr>
            <a:spLocks noGrp="1"/>
          </p:cNvSpPr>
          <p:nvPr>
            <p:ph type="title"/>
          </p:nvPr>
        </p:nvSpPr>
        <p:spPr>
          <a:xfrm>
            <a:off x="911863" y="1290142"/>
            <a:ext cx="7633742" cy="4277715"/>
          </a:xfrm>
          <a:solidFill>
            <a:schemeClr val="bg1"/>
          </a:solidFill>
        </p:spPr>
        <p:txBody>
          <a:bodyPr>
            <a:noAutofit/>
          </a:bodyPr>
          <a:lstStyle/>
          <a:p>
            <a:br>
              <a:rPr lang="en-US" altLang="ja-JP" sz="4000" dirty="0"/>
            </a:br>
            <a:r>
              <a:rPr lang="ja-JP" altLang="en-US" sz="4000" dirty="0"/>
              <a:t>　</a:t>
            </a:r>
            <a:r>
              <a:rPr lang="en-US" altLang="ja-JP" sz="4000" dirty="0"/>
              <a:t>HP</a:t>
            </a:r>
            <a:r>
              <a:rPr lang="ja-JP" altLang="en-US" sz="4000" dirty="0"/>
              <a:t>分析の要点</a:t>
            </a:r>
            <a:br>
              <a:rPr lang="en-US" altLang="ja-JP" sz="4000" dirty="0"/>
            </a:br>
            <a:br>
              <a:rPr lang="en-US" altLang="ja-JP" sz="4000" dirty="0"/>
            </a:br>
            <a:r>
              <a:rPr lang="ja-JP" altLang="en-US" sz="4000" dirty="0"/>
              <a:t>　同じ市場の大手サイトを</a:t>
            </a:r>
            <a:br>
              <a:rPr lang="en-US" altLang="ja-JP" sz="4000" dirty="0"/>
            </a:br>
            <a:r>
              <a:rPr lang="ja-JP" altLang="en-US" sz="4000" dirty="0"/>
              <a:t>　分析すれば、顧客データの</a:t>
            </a:r>
            <a:br>
              <a:rPr lang="en-US" altLang="ja-JP" sz="4000" dirty="0"/>
            </a:br>
            <a:r>
              <a:rPr lang="ja-JP" altLang="en-US" sz="4000" dirty="0"/>
              <a:t>　属性やニーズがわかる</a:t>
            </a:r>
            <a:br>
              <a:rPr lang="en-US" altLang="ja-JP" sz="4000" dirty="0"/>
            </a:br>
            <a:endParaRPr kumimoji="1" lang="ja-JP" altLang="en-US" sz="4000" dirty="0"/>
          </a:p>
        </p:txBody>
      </p:sp>
      <p:sp>
        <p:nvSpPr>
          <p:cNvPr id="3" name="スライド番号プレースホルダー 2">
            <a:extLst>
              <a:ext uri="{FF2B5EF4-FFF2-40B4-BE49-F238E27FC236}">
                <a16:creationId xmlns:a16="http://schemas.microsoft.com/office/drawing/2014/main" id="{9124B9A4-0586-47CE-89BB-4D82607A3A96}"/>
              </a:ext>
            </a:extLst>
          </p:cNvPr>
          <p:cNvSpPr>
            <a:spLocks noGrp="1"/>
          </p:cNvSpPr>
          <p:nvPr>
            <p:ph type="sldNum" sz="quarter" idx="12"/>
          </p:nvPr>
        </p:nvSpPr>
        <p:spPr/>
        <p:txBody>
          <a:bodyPr/>
          <a:lstStyle/>
          <a:p>
            <a:fld id="{B15C752D-AC49-46AC-8DF6-64E47356F93F}" type="slidenum">
              <a:rPr kumimoji="1" lang="ja-JP" altLang="en-US" smtClean="0"/>
              <a:t>44</a:t>
            </a:fld>
            <a:endParaRPr kumimoji="1" lang="ja-JP" altLang="en-US"/>
          </a:p>
        </p:txBody>
      </p:sp>
    </p:spTree>
    <p:extLst>
      <p:ext uri="{BB962C8B-B14F-4D97-AF65-F5344CB8AC3E}">
        <p14:creationId xmlns:p14="http://schemas.microsoft.com/office/powerpoint/2010/main" val="1064447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82AB90-E4D2-4034-9B8E-7565C2BC37E0}"/>
              </a:ext>
            </a:extLst>
          </p:cNvPr>
          <p:cNvSpPr txBox="1">
            <a:spLocks/>
          </p:cNvSpPr>
          <p:nvPr/>
        </p:nvSpPr>
        <p:spPr>
          <a:xfrm>
            <a:off x="1315276" y="1027843"/>
            <a:ext cx="7497030" cy="4243404"/>
          </a:xfrm>
          <a:prstGeom prst="rect">
            <a:avLst/>
          </a:prstGeom>
          <a:noFill/>
        </p:spPr>
        <p:txBody>
          <a:bodyPr>
            <a:normAutofit fontScale="975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a:t>
            </a:r>
            <a:r>
              <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第５章</a:t>
            </a:r>
            <a:r>
              <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a:t>
            </a:r>
            <a:r>
              <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　農泊データ②</a:t>
            </a:r>
            <a:endPar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lang="en-US" altLang="ja-JP" sz="4400" dirty="0">
              <a:solidFill>
                <a:srgbClr val="212121"/>
              </a:solidFill>
              <a:latin typeface="Garamond" panose="02020404030301010803"/>
              <a:ea typeface="ＭＳ Ｐゴシック" panose="020B0600070205080204"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400" dirty="0">
                <a:solidFill>
                  <a:srgbClr val="212121"/>
                </a:solidFill>
                <a:latin typeface="Garamond" panose="02020404030301010803"/>
                <a:ea typeface="ＭＳ Ｐゴシック" panose="020B0600070205080204" pitchFamily="50" charset="-128"/>
              </a:rPr>
              <a:t>農泊に関する</a:t>
            </a:r>
            <a:endParaRPr lang="en-US" altLang="ja-JP" sz="4400" dirty="0">
              <a:solidFill>
                <a:srgbClr val="212121"/>
              </a:solidFill>
              <a:latin typeface="Garamond" panose="02020404030301010803"/>
              <a:ea typeface="ＭＳ Ｐゴシック" panose="020B0600070205080204"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検索キーワード</a:t>
            </a:r>
            <a:endPar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を活用しよう</a:t>
            </a:r>
          </a:p>
        </p:txBody>
      </p:sp>
      <p:sp>
        <p:nvSpPr>
          <p:cNvPr id="3" name="スライド番号プレースホルダー 2">
            <a:extLst>
              <a:ext uri="{FF2B5EF4-FFF2-40B4-BE49-F238E27FC236}">
                <a16:creationId xmlns:a16="http://schemas.microsoft.com/office/drawing/2014/main" id="{EE888B26-702D-4DFD-9971-CDAEDAD6AEFD}"/>
              </a:ext>
            </a:extLst>
          </p:cNvPr>
          <p:cNvSpPr>
            <a:spLocks noGrp="1"/>
          </p:cNvSpPr>
          <p:nvPr>
            <p:ph type="sldNum" sz="quarter" idx="12"/>
          </p:nvPr>
        </p:nvSpPr>
        <p:spPr/>
        <p:txBody>
          <a:bodyPr/>
          <a:lstStyle/>
          <a:p>
            <a:fld id="{2CA21C09-55AC-4719-BB36-E07DD41E6FFE}" type="slidenum">
              <a:rPr kumimoji="1" lang="ja-JP" altLang="en-US" smtClean="0"/>
              <a:t>45</a:t>
            </a:fld>
            <a:endParaRPr kumimoji="1" lang="ja-JP" altLang="en-US"/>
          </a:p>
        </p:txBody>
      </p:sp>
    </p:spTree>
    <p:extLst>
      <p:ext uri="{BB962C8B-B14F-4D97-AF65-F5344CB8AC3E}">
        <p14:creationId xmlns:p14="http://schemas.microsoft.com/office/powerpoint/2010/main" val="17294480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9A462C-D151-4349-A055-6301EE90BF6E}"/>
              </a:ext>
            </a:extLst>
          </p:cNvPr>
          <p:cNvSpPr>
            <a:spLocks noGrp="1"/>
          </p:cNvSpPr>
          <p:nvPr>
            <p:ph type="title"/>
          </p:nvPr>
        </p:nvSpPr>
        <p:spPr>
          <a:xfrm>
            <a:off x="1234593" y="489962"/>
            <a:ext cx="7633742" cy="1492132"/>
          </a:xfrm>
        </p:spPr>
        <p:txBody>
          <a:bodyPr>
            <a:normAutofit fontScale="90000"/>
          </a:bodyPr>
          <a:lstStyle/>
          <a:p>
            <a:r>
              <a:rPr lang="ja-JP" altLang="en-US" dirty="0"/>
              <a:t>農泊のデータ調査の方法②</a:t>
            </a:r>
            <a:br>
              <a:rPr kumimoji="1" lang="en-US" altLang="ja-JP" dirty="0"/>
            </a:br>
            <a:br>
              <a:rPr kumimoji="1" lang="en-US" altLang="ja-JP" dirty="0"/>
            </a:br>
            <a:endParaRPr kumimoji="1" lang="ja-JP" altLang="en-US" dirty="0"/>
          </a:p>
        </p:txBody>
      </p:sp>
      <p:pic>
        <p:nvPicPr>
          <p:cNvPr id="7" name="図 6">
            <a:extLst>
              <a:ext uri="{FF2B5EF4-FFF2-40B4-BE49-F238E27FC236}">
                <a16:creationId xmlns:a16="http://schemas.microsoft.com/office/drawing/2014/main" id="{23F3A426-674B-4675-9C2A-446DE2E24FCC}"/>
              </a:ext>
            </a:extLst>
          </p:cNvPr>
          <p:cNvPicPr>
            <a:picLocks noChangeAspect="1"/>
          </p:cNvPicPr>
          <p:nvPr/>
        </p:nvPicPr>
        <p:blipFill>
          <a:blip r:embed="rId2"/>
          <a:stretch>
            <a:fillRect/>
          </a:stretch>
        </p:blipFill>
        <p:spPr>
          <a:xfrm>
            <a:off x="6463552" y="4336834"/>
            <a:ext cx="2315136" cy="2031204"/>
          </a:xfrm>
          <a:prstGeom prst="rect">
            <a:avLst/>
          </a:prstGeom>
        </p:spPr>
      </p:pic>
      <p:sp>
        <p:nvSpPr>
          <p:cNvPr id="8" name="吹き出し: 角を丸めた四角形 7">
            <a:extLst>
              <a:ext uri="{FF2B5EF4-FFF2-40B4-BE49-F238E27FC236}">
                <a16:creationId xmlns:a16="http://schemas.microsoft.com/office/drawing/2014/main" id="{1C18ABBF-A321-4D61-8747-4E03924BC44A}"/>
              </a:ext>
            </a:extLst>
          </p:cNvPr>
          <p:cNvSpPr/>
          <p:nvPr/>
        </p:nvSpPr>
        <p:spPr>
          <a:xfrm>
            <a:off x="3245224" y="1631580"/>
            <a:ext cx="5473158" cy="2339785"/>
          </a:xfrm>
          <a:prstGeom prst="wedgeRoundRectCallout">
            <a:avLst>
              <a:gd name="adj1" fmla="val 41972"/>
              <a:gd name="adj2" fmla="val 64992"/>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87272238-842A-484D-82B2-E83323869FD4}"/>
              </a:ext>
            </a:extLst>
          </p:cNvPr>
          <p:cNvSpPr txBox="1"/>
          <p:nvPr/>
        </p:nvSpPr>
        <p:spPr>
          <a:xfrm>
            <a:off x="3370726" y="1935850"/>
            <a:ext cx="5145741" cy="1731243"/>
          </a:xfrm>
          <a:prstGeom prst="rect">
            <a:avLst/>
          </a:prstGeom>
          <a:noFill/>
        </p:spPr>
        <p:txBody>
          <a:bodyPr wrap="square">
            <a:spAutoFit/>
          </a:bodyPr>
          <a:lstStyle/>
          <a:p>
            <a:r>
              <a:rPr kumimoji="1" lang="ja-JP" altLang="en-US" sz="3200" dirty="0"/>
              <a:t>今度は、</a:t>
            </a:r>
            <a:endParaRPr kumimoji="1" lang="en-US" altLang="ja-JP" sz="3200" dirty="0"/>
          </a:p>
          <a:p>
            <a:r>
              <a:rPr kumimoji="1" lang="ja-JP" altLang="en-US" sz="3200" dirty="0"/>
              <a:t>「検索キーワード」から</a:t>
            </a:r>
            <a:endParaRPr kumimoji="1" lang="en-US" altLang="ja-JP" sz="3200" dirty="0"/>
          </a:p>
          <a:p>
            <a:r>
              <a:rPr kumimoji="1" lang="ja-JP" altLang="en-US" sz="3200" dirty="0"/>
              <a:t>農泊のニーズを分析します。</a:t>
            </a:r>
            <a:endParaRPr kumimoji="1" lang="en-US" altLang="ja-JP" sz="3200" dirty="0"/>
          </a:p>
          <a:p>
            <a:endParaRPr lang="ja-JP" altLang="en-US" sz="1050" dirty="0"/>
          </a:p>
        </p:txBody>
      </p:sp>
      <p:pic>
        <p:nvPicPr>
          <p:cNvPr id="6" name="図 5">
            <a:extLst>
              <a:ext uri="{FF2B5EF4-FFF2-40B4-BE49-F238E27FC236}">
                <a16:creationId xmlns:a16="http://schemas.microsoft.com/office/drawing/2014/main" id="{550CA17C-F668-466D-94E4-7F2390144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41" y="2253582"/>
            <a:ext cx="2126461" cy="4016188"/>
          </a:xfrm>
          <a:prstGeom prst="rect">
            <a:avLst/>
          </a:prstGeom>
        </p:spPr>
      </p:pic>
      <p:sp>
        <p:nvSpPr>
          <p:cNvPr id="3" name="スライド番号プレースホルダー 2">
            <a:extLst>
              <a:ext uri="{FF2B5EF4-FFF2-40B4-BE49-F238E27FC236}">
                <a16:creationId xmlns:a16="http://schemas.microsoft.com/office/drawing/2014/main" id="{17E53E37-4BB7-4716-9539-90A7078B9DA9}"/>
              </a:ext>
            </a:extLst>
          </p:cNvPr>
          <p:cNvSpPr>
            <a:spLocks noGrp="1"/>
          </p:cNvSpPr>
          <p:nvPr>
            <p:ph type="sldNum" sz="quarter" idx="12"/>
          </p:nvPr>
        </p:nvSpPr>
        <p:spPr/>
        <p:txBody>
          <a:bodyPr/>
          <a:lstStyle/>
          <a:p>
            <a:fld id="{B15C752D-AC49-46AC-8DF6-64E47356F93F}" type="slidenum">
              <a:rPr kumimoji="1" lang="ja-JP" altLang="en-US" smtClean="0"/>
              <a:t>46</a:t>
            </a:fld>
            <a:endParaRPr kumimoji="1" lang="ja-JP" altLang="en-US"/>
          </a:p>
        </p:txBody>
      </p:sp>
    </p:spTree>
    <p:extLst>
      <p:ext uri="{BB962C8B-B14F-4D97-AF65-F5344CB8AC3E}">
        <p14:creationId xmlns:p14="http://schemas.microsoft.com/office/powerpoint/2010/main" val="30929484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C686FD20-4D65-4E32-9A1B-9EEF33BF1CB3}"/>
              </a:ext>
            </a:extLst>
          </p:cNvPr>
          <p:cNvSpPr txBox="1"/>
          <p:nvPr/>
        </p:nvSpPr>
        <p:spPr>
          <a:xfrm>
            <a:off x="817187" y="1160039"/>
            <a:ext cx="2795589" cy="1938992"/>
          </a:xfrm>
          <a:prstGeom prst="rect">
            <a:avLst/>
          </a:prstGeom>
          <a:noFill/>
        </p:spPr>
        <p:txBody>
          <a:bodyPr wrap="square">
            <a:spAutoFit/>
          </a:bodyPr>
          <a:lstStyle/>
          <a:p>
            <a:pPr algn="ctr"/>
            <a:r>
              <a:rPr lang="ja-JP" altLang="en-US" sz="4000" dirty="0">
                <a:solidFill>
                  <a:srgbClr val="000000"/>
                </a:solidFill>
                <a:latin typeface="ＭＳ Ｐゴシック" panose="020B0600070205080204" pitchFamily="50" charset="-128"/>
                <a:ea typeface="ＭＳ Ｐゴシック" panose="020B0600070205080204" pitchFamily="50" charset="-128"/>
              </a:rPr>
              <a:t>農泊関連の</a:t>
            </a:r>
            <a:endParaRPr lang="en-US" altLang="ja-JP" sz="4000" dirty="0">
              <a:solidFill>
                <a:srgbClr val="000000"/>
              </a:solidFill>
              <a:latin typeface="ＭＳ Ｐゴシック" panose="020B0600070205080204" pitchFamily="50" charset="-128"/>
              <a:ea typeface="ＭＳ Ｐゴシック" panose="020B0600070205080204" pitchFamily="50" charset="-128"/>
            </a:endParaRPr>
          </a:p>
          <a:p>
            <a:pPr algn="ctr"/>
            <a:r>
              <a:rPr lang="ja-JP" altLang="en-US" sz="4000" dirty="0">
                <a:solidFill>
                  <a:srgbClr val="000000"/>
                </a:solidFill>
                <a:latin typeface="ＭＳ Ｐゴシック" panose="020B0600070205080204" pitchFamily="50" charset="-128"/>
                <a:ea typeface="ＭＳ Ｐゴシック" panose="020B0600070205080204" pitchFamily="50" charset="-128"/>
              </a:rPr>
              <a:t>検索ワード</a:t>
            </a:r>
            <a:endParaRPr lang="en-US" altLang="ja-JP" sz="4000" dirty="0">
              <a:solidFill>
                <a:srgbClr val="000000"/>
              </a:solidFill>
              <a:latin typeface="ＭＳ Ｐゴシック" panose="020B0600070205080204" pitchFamily="50" charset="-128"/>
              <a:ea typeface="ＭＳ Ｐゴシック" panose="020B0600070205080204" pitchFamily="50" charset="-128"/>
            </a:endParaRPr>
          </a:p>
          <a:p>
            <a:pPr algn="ctr"/>
            <a:r>
              <a:rPr lang="ja-JP" altLang="en-US" sz="4000" dirty="0">
                <a:solidFill>
                  <a:srgbClr val="000000"/>
                </a:solidFill>
                <a:latin typeface="ＭＳ Ｐゴシック" panose="020B0600070205080204" pitchFamily="50" charset="-128"/>
                <a:ea typeface="ＭＳ Ｐゴシック" panose="020B0600070205080204" pitchFamily="50" charset="-128"/>
              </a:rPr>
              <a:t>①</a:t>
            </a:r>
            <a:endParaRPr lang="ja-JP" altLang="en-US" sz="4000" dirty="0"/>
          </a:p>
        </p:txBody>
      </p:sp>
      <p:sp>
        <p:nvSpPr>
          <p:cNvPr id="12" name="テキスト ボックス 11">
            <a:extLst>
              <a:ext uri="{FF2B5EF4-FFF2-40B4-BE49-F238E27FC236}">
                <a16:creationId xmlns:a16="http://schemas.microsoft.com/office/drawing/2014/main" id="{62371E6B-B97C-4978-AB2D-2DABBD58C0C1}"/>
              </a:ext>
            </a:extLst>
          </p:cNvPr>
          <p:cNvSpPr txBox="1"/>
          <p:nvPr/>
        </p:nvSpPr>
        <p:spPr>
          <a:xfrm>
            <a:off x="817187" y="3930133"/>
            <a:ext cx="4572000" cy="1569660"/>
          </a:xfrm>
          <a:prstGeom prst="rect">
            <a:avLst/>
          </a:prstGeom>
          <a:noFill/>
        </p:spPr>
        <p:txBody>
          <a:bodyPr wrap="square">
            <a:spAutoFit/>
          </a:bodyPr>
          <a:lstStyle/>
          <a:p>
            <a:r>
              <a:rPr lang="ja-JP" altLang="en-US" sz="2400" dirty="0"/>
              <a:t>１位は</a:t>
            </a:r>
            <a:endParaRPr lang="en-US" altLang="ja-JP" sz="2400" dirty="0"/>
          </a:p>
          <a:p>
            <a:r>
              <a:rPr lang="ja-JP" altLang="en-US" sz="2400" dirty="0"/>
              <a:t>「ガッタンゴー」？</a:t>
            </a:r>
            <a:endParaRPr lang="en-US" altLang="ja-JP" sz="2400" dirty="0"/>
          </a:p>
          <a:p>
            <a:r>
              <a:rPr lang="ja-JP" altLang="en-US" sz="2400" dirty="0"/>
              <a:t>月平均で</a:t>
            </a:r>
            <a:endParaRPr lang="en-US" altLang="ja-JP" sz="2400" dirty="0"/>
          </a:p>
          <a:p>
            <a:r>
              <a:rPr lang="ja-JP" altLang="en-US" sz="2400" dirty="0"/>
              <a:t>５３３０回も検索</a:t>
            </a:r>
            <a:endParaRPr lang="ja-JP" altLang="en-US" dirty="0"/>
          </a:p>
        </p:txBody>
      </p:sp>
      <p:graphicFrame>
        <p:nvGraphicFramePr>
          <p:cNvPr id="13" name="オブジェクト 12">
            <a:extLst>
              <a:ext uri="{FF2B5EF4-FFF2-40B4-BE49-F238E27FC236}">
                <a16:creationId xmlns:a16="http://schemas.microsoft.com/office/drawing/2014/main" id="{B03603CA-D80B-49C6-AAAA-E49A8B431BC5}"/>
              </a:ext>
            </a:extLst>
          </p:cNvPr>
          <p:cNvGraphicFramePr>
            <a:graphicFrameLocks noChangeAspect="1"/>
          </p:cNvGraphicFramePr>
          <p:nvPr>
            <p:extLst>
              <p:ext uri="{D42A27DB-BD31-4B8C-83A1-F6EECF244321}">
                <p14:modId xmlns:p14="http://schemas.microsoft.com/office/powerpoint/2010/main" val="3047204538"/>
              </p:ext>
            </p:extLst>
          </p:nvPr>
        </p:nvGraphicFramePr>
        <p:xfrm>
          <a:off x="4232183" y="113251"/>
          <a:ext cx="4454618" cy="6670736"/>
        </p:xfrm>
        <a:graphic>
          <a:graphicData uri="http://schemas.openxmlformats.org/presentationml/2006/ole">
            <mc:AlternateContent xmlns:mc="http://schemas.openxmlformats.org/markup-compatibility/2006">
              <mc:Choice xmlns:v="urn:schemas-microsoft-com:vml" Requires="v">
                <p:oleObj spid="_x0000_s3105" name="Worksheet" r:id="rId3" imgW="3474720" imgH="5204263" progId="Excel.Sheet.12">
                  <p:embed/>
                </p:oleObj>
              </mc:Choice>
              <mc:Fallback>
                <p:oleObj name="Worksheet" r:id="rId3" imgW="3474720" imgH="5204263" progId="Excel.Sheet.12">
                  <p:embed/>
                  <p:pic>
                    <p:nvPicPr>
                      <p:cNvPr id="0" name=""/>
                      <p:cNvPicPr/>
                      <p:nvPr/>
                    </p:nvPicPr>
                    <p:blipFill>
                      <a:blip r:embed="rId4"/>
                      <a:stretch>
                        <a:fillRect/>
                      </a:stretch>
                    </p:blipFill>
                    <p:spPr>
                      <a:xfrm>
                        <a:off x="4232183" y="113251"/>
                        <a:ext cx="4454618" cy="6670736"/>
                      </a:xfrm>
                      <a:prstGeom prst="rect">
                        <a:avLst/>
                      </a:prstGeom>
                      <a:solidFill>
                        <a:schemeClr val="bg1"/>
                      </a:solidFill>
                    </p:spPr>
                  </p:pic>
                </p:oleObj>
              </mc:Fallback>
            </mc:AlternateContent>
          </a:graphicData>
        </a:graphic>
      </p:graphicFrame>
      <p:sp>
        <p:nvSpPr>
          <p:cNvPr id="2" name="スライド番号プレースホルダー 1">
            <a:extLst>
              <a:ext uri="{FF2B5EF4-FFF2-40B4-BE49-F238E27FC236}">
                <a16:creationId xmlns:a16="http://schemas.microsoft.com/office/drawing/2014/main" id="{80CAD19C-8848-47F8-9C93-5ACADA29D6C2}"/>
              </a:ext>
            </a:extLst>
          </p:cNvPr>
          <p:cNvSpPr>
            <a:spLocks noGrp="1"/>
          </p:cNvSpPr>
          <p:nvPr>
            <p:ph type="sldNum" sz="quarter" idx="12"/>
          </p:nvPr>
        </p:nvSpPr>
        <p:spPr/>
        <p:txBody>
          <a:bodyPr/>
          <a:lstStyle/>
          <a:p>
            <a:fld id="{B15C752D-AC49-46AC-8DF6-64E47356F93F}" type="slidenum">
              <a:rPr kumimoji="1" lang="ja-JP" altLang="en-US" smtClean="0"/>
              <a:t>47</a:t>
            </a:fld>
            <a:endParaRPr kumimoji="1" lang="ja-JP" altLang="en-US"/>
          </a:p>
        </p:txBody>
      </p:sp>
    </p:spTree>
    <p:extLst>
      <p:ext uri="{BB962C8B-B14F-4D97-AF65-F5344CB8AC3E}">
        <p14:creationId xmlns:p14="http://schemas.microsoft.com/office/powerpoint/2010/main" val="4124067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C686FD20-4D65-4E32-9A1B-9EEF33BF1CB3}"/>
              </a:ext>
            </a:extLst>
          </p:cNvPr>
          <p:cNvSpPr txBox="1"/>
          <p:nvPr/>
        </p:nvSpPr>
        <p:spPr>
          <a:xfrm>
            <a:off x="817187" y="1160039"/>
            <a:ext cx="2795589" cy="1938992"/>
          </a:xfrm>
          <a:prstGeom prst="rect">
            <a:avLst/>
          </a:prstGeom>
          <a:noFill/>
        </p:spPr>
        <p:txBody>
          <a:bodyPr wrap="square">
            <a:spAutoFit/>
          </a:bodyPr>
          <a:lstStyle/>
          <a:p>
            <a:pPr algn="ctr"/>
            <a:r>
              <a:rPr lang="ja-JP" altLang="en-US" sz="4000" dirty="0">
                <a:solidFill>
                  <a:srgbClr val="000000"/>
                </a:solidFill>
                <a:latin typeface="ＭＳ Ｐゴシック" panose="020B0600070205080204" pitchFamily="50" charset="-128"/>
                <a:ea typeface="ＭＳ Ｐゴシック" panose="020B0600070205080204" pitchFamily="50" charset="-128"/>
              </a:rPr>
              <a:t>農泊関連の</a:t>
            </a:r>
            <a:endParaRPr lang="en-US" altLang="ja-JP" sz="4000" dirty="0">
              <a:solidFill>
                <a:srgbClr val="000000"/>
              </a:solidFill>
              <a:latin typeface="ＭＳ Ｐゴシック" panose="020B0600070205080204" pitchFamily="50" charset="-128"/>
              <a:ea typeface="ＭＳ Ｐゴシック" panose="020B0600070205080204" pitchFamily="50" charset="-128"/>
            </a:endParaRPr>
          </a:p>
          <a:p>
            <a:pPr algn="ctr"/>
            <a:r>
              <a:rPr lang="ja-JP" altLang="en-US" sz="4000" dirty="0">
                <a:solidFill>
                  <a:srgbClr val="000000"/>
                </a:solidFill>
                <a:latin typeface="ＭＳ Ｐゴシック" panose="020B0600070205080204" pitchFamily="50" charset="-128"/>
                <a:ea typeface="ＭＳ Ｐゴシック" panose="020B0600070205080204" pitchFamily="50" charset="-128"/>
              </a:rPr>
              <a:t>検索ワード</a:t>
            </a:r>
            <a:endParaRPr lang="en-US" altLang="ja-JP" sz="4000" dirty="0">
              <a:solidFill>
                <a:srgbClr val="000000"/>
              </a:solidFill>
              <a:latin typeface="ＭＳ Ｐゴシック" panose="020B0600070205080204" pitchFamily="50" charset="-128"/>
              <a:ea typeface="ＭＳ Ｐゴシック" panose="020B0600070205080204" pitchFamily="50" charset="-128"/>
            </a:endParaRPr>
          </a:p>
          <a:p>
            <a:pPr algn="ctr"/>
            <a:r>
              <a:rPr lang="ja-JP" altLang="en-US" sz="4000" dirty="0">
                <a:solidFill>
                  <a:srgbClr val="000000"/>
                </a:solidFill>
                <a:latin typeface="ＭＳ Ｐゴシック" panose="020B0600070205080204" pitchFamily="50" charset="-128"/>
                <a:ea typeface="ＭＳ Ｐゴシック" panose="020B0600070205080204" pitchFamily="50" charset="-128"/>
              </a:rPr>
              <a:t>②</a:t>
            </a:r>
            <a:endParaRPr lang="ja-JP" altLang="en-US" sz="4000" dirty="0"/>
          </a:p>
        </p:txBody>
      </p:sp>
      <p:sp>
        <p:nvSpPr>
          <p:cNvPr id="12" name="テキスト ボックス 11">
            <a:extLst>
              <a:ext uri="{FF2B5EF4-FFF2-40B4-BE49-F238E27FC236}">
                <a16:creationId xmlns:a16="http://schemas.microsoft.com/office/drawing/2014/main" id="{62371E6B-B97C-4978-AB2D-2DABBD58C0C1}"/>
              </a:ext>
            </a:extLst>
          </p:cNvPr>
          <p:cNvSpPr txBox="1"/>
          <p:nvPr/>
        </p:nvSpPr>
        <p:spPr>
          <a:xfrm>
            <a:off x="1030941" y="3758970"/>
            <a:ext cx="4572000" cy="2308324"/>
          </a:xfrm>
          <a:prstGeom prst="rect">
            <a:avLst/>
          </a:prstGeom>
          <a:noFill/>
        </p:spPr>
        <p:txBody>
          <a:bodyPr wrap="square">
            <a:spAutoFit/>
          </a:bodyPr>
          <a:lstStyle/>
          <a:p>
            <a:r>
              <a:rPr lang="ja-JP" altLang="en-US" dirty="0"/>
              <a:t>「農泊」</a:t>
            </a:r>
            <a:endParaRPr lang="en-US" altLang="ja-JP" dirty="0"/>
          </a:p>
          <a:p>
            <a:r>
              <a:rPr lang="ja-JP" altLang="en-US" dirty="0"/>
              <a:t>　　６２０回</a:t>
            </a:r>
            <a:endParaRPr lang="en-US" altLang="ja-JP" dirty="0"/>
          </a:p>
          <a:p>
            <a:r>
              <a:rPr lang="ja-JP" altLang="en-US" dirty="0"/>
              <a:t>「ファームステイ」</a:t>
            </a:r>
            <a:endParaRPr lang="en-US" altLang="ja-JP" dirty="0"/>
          </a:p>
          <a:p>
            <a:r>
              <a:rPr lang="ja-JP" altLang="en-US" dirty="0"/>
              <a:t>　１１３０回</a:t>
            </a:r>
            <a:endParaRPr lang="en-US" altLang="ja-JP" dirty="0"/>
          </a:p>
          <a:p>
            <a:endParaRPr lang="en-US" altLang="ja-JP" dirty="0"/>
          </a:p>
          <a:p>
            <a:r>
              <a:rPr lang="ja-JP" altLang="en-US" dirty="0"/>
              <a:t>月平均では</a:t>
            </a:r>
            <a:endParaRPr lang="en-US" altLang="ja-JP" dirty="0"/>
          </a:p>
          <a:p>
            <a:r>
              <a:rPr lang="ja-JP" altLang="en-US" dirty="0"/>
              <a:t>ファームステイという</a:t>
            </a:r>
            <a:endParaRPr lang="en-US" altLang="ja-JP" dirty="0"/>
          </a:p>
          <a:p>
            <a:r>
              <a:rPr lang="ja-JP" altLang="en-US" dirty="0"/>
              <a:t>調べられ方</a:t>
            </a:r>
          </a:p>
        </p:txBody>
      </p:sp>
      <p:pic>
        <p:nvPicPr>
          <p:cNvPr id="2" name="図 1">
            <a:extLst>
              <a:ext uri="{FF2B5EF4-FFF2-40B4-BE49-F238E27FC236}">
                <a16:creationId xmlns:a16="http://schemas.microsoft.com/office/drawing/2014/main" id="{D1157AC9-31C5-46DD-A744-8F9E38FEE220}"/>
              </a:ext>
            </a:extLst>
          </p:cNvPr>
          <p:cNvPicPr>
            <a:picLocks noChangeAspect="1"/>
          </p:cNvPicPr>
          <p:nvPr/>
        </p:nvPicPr>
        <p:blipFill>
          <a:blip r:embed="rId2"/>
          <a:stretch>
            <a:fillRect/>
          </a:stretch>
        </p:blipFill>
        <p:spPr>
          <a:xfrm>
            <a:off x="4165172" y="252357"/>
            <a:ext cx="4572000" cy="6622897"/>
          </a:xfrm>
          <a:prstGeom prst="rect">
            <a:avLst/>
          </a:prstGeom>
          <a:solidFill>
            <a:schemeClr val="bg1"/>
          </a:solidFill>
        </p:spPr>
      </p:pic>
      <p:sp>
        <p:nvSpPr>
          <p:cNvPr id="3" name="スライド番号プレースホルダー 2">
            <a:extLst>
              <a:ext uri="{FF2B5EF4-FFF2-40B4-BE49-F238E27FC236}">
                <a16:creationId xmlns:a16="http://schemas.microsoft.com/office/drawing/2014/main" id="{77F63C8E-82F4-4850-8399-E55894BC9954}"/>
              </a:ext>
            </a:extLst>
          </p:cNvPr>
          <p:cNvSpPr>
            <a:spLocks noGrp="1"/>
          </p:cNvSpPr>
          <p:nvPr>
            <p:ph type="sldNum" sz="quarter" idx="12"/>
          </p:nvPr>
        </p:nvSpPr>
        <p:spPr/>
        <p:txBody>
          <a:bodyPr/>
          <a:lstStyle/>
          <a:p>
            <a:fld id="{B15C752D-AC49-46AC-8DF6-64E47356F93F}" type="slidenum">
              <a:rPr kumimoji="1" lang="ja-JP" altLang="en-US" smtClean="0"/>
              <a:t>48</a:t>
            </a:fld>
            <a:endParaRPr kumimoji="1" lang="ja-JP" altLang="en-US"/>
          </a:p>
        </p:txBody>
      </p:sp>
    </p:spTree>
    <p:extLst>
      <p:ext uri="{BB962C8B-B14F-4D97-AF65-F5344CB8AC3E}">
        <p14:creationId xmlns:p14="http://schemas.microsoft.com/office/powerpoint/2010/main" val="16258899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C686FD20-4D65-4E32-9A1B-9EEF33BF1CB3}"/>
              </a:ext>
            </a:extLst>
          </p:cNvPr>
          <p:cNvSpPr txBox="1"/>
          <p:nvPr/>
        </p:nvSpPr>
        <p:spPr>
          <a:xfrm>
            <a:off x="817187" y="1160039"/>
            <a:ext cx="2795589" cy="1938992"/>
          </a:xfrm>
          <a:prstGeom prst="rect">
            <a:avLst/>
          </a:prstGeom>
          <a:noFill/>
        </p:spPr>
        <p:txBody>
          <a:bodyPr wrap="square">
            <a:spAutoFit/>
          </a:bodyPr>
          <a:lstStyle/>
          <a:p>
            <a:pPr algn="ctr"/>
            <a:r>
              <a:rPr lang="ja-JP" altLang="en-US" sz="4000" dirty="0">
                <a:solidFill>
                  <a:srgbClr val="000000"/>
                </a:solidFill>
                <a:latin typeface="ＭＳ Ｐゴシック" panose="020B0600070205080204" pitchFamily="50" charset="-128"/>
                <a:ea typeface="ＭＳ Ｐゴシック" panose="020B0600070205080204" pitchFamily="50" charset="-128"/>
              </a:rPr>
              <a:t>農泊関連の</a:t>
            </a:r>
            <a:endParaRPr lang="en-US" altLang="ja-JP" sz="4000" dirty="0">
              <a:solidFill>
                <a:srgbClr val="000000"/>
              </a:solidFill>
              <a:latin typeface="ＭＳ Ｐゴシック" panose="020B0600070205080204" pitchFamily="50" charset="-128"/>
              <a:ea typeface="ＭＳ Ｐゴシック" panose="020B0600070205080204" pitchFamily="50" charset="-128"/>
            </a:endParaRPr>
          </a:p>
          <a:p>
            <a:pPr algn="ctr"/>
            <a:r>
              <a:rPr lang="ja-JP" altLang="en-US" sz="4000" dirty="0">
                <a:solidFill>
                  <a:srgbClr val="000000"/>
                </a:solidFill>
                <a:latin typeface="ＭＳ Ｐゴシック" panose="020B0600070205080204" pitchFamily="50" charset="-128"/>
                <a:ea typeface="ＭＳ Ｐゴシック" panose="020B0600070205080204" pitchFamily="50" charset="-128"/>
              </a:rPr>
              <a:t>検索ワード</a:t>
            </a:r>
            <a:endParaRPr lang="en-US" altLang="ja-JP" sz="4000" dirty="0">
              <a:solidFill>
                <a:srgbClr val="000000"/>
              </a:solidFill>
              <a:latin typeface="ＭＳ Ｐゴシック" panose="020B0600070205080204" pitchFamily="50" charset="-128"/>
              <a:ea typeface="ＭＳ Ｐゴシック" panose="020B0600070205080204" pitchFamily="50" charset="-128"/>
            </a:endParaRPr>
          </a:p>
          <a:p>
            <a:pPr algn="ctr"/>
            <a:r>
              <a:rPr lang="ja-JP" altLang="en-US" sz="4000" dirty="0">
                <a:solidFill>
                  <a:srgbClr val="000000"/>
                </a:solidFill>
                <a:latin typeface="ＭＳ Ｐゴシック" panose="020B0600070205080204" pitchFamily="50" charset="-128"/>
                <a:ea typeface="ＭＳ Ｐゴシック" panose="020B0600070205080204" pitchFamily="50" charset="-128"/>
              </a:rPr>
              <a:t>③</a:t>
            </a:r>
            <a:endParaRPr lang="ja-JP" altLang="en-US" sz="4000" dirty="0"/>
          </a:p>
        </p:txBody>
      </p:sp>
      <p:sp>
        <p:nvSpPr>
          <p:cNvPr id="12" name="テキスト ボックス 11">
            <a:extLst>
              <a:ext uri="{FF2B5EF4-FFF2-40B4-BE49-F238E27FC236}">
                <a16:creationId xmlns:a16="http://schemas.microsoft.com/office/drawing/2014/main" id="{62371E6B-B97C-4978-AB2D-2DABBD58C0C1}"/>
              </a:ext>
            </a:extLst>
          </p:cNvPr>
          <p:cNvSpPr txBox="1"/>
          <p:nvPr/>
        </p:nvSpPr>
        <p:spPr>
          <a:xfrm>
            <a:off x="448235" y="3902406"/>
            <a:ext cx="4572000" cy="1754326"/>
          </a:xfrm>
          <a:prstGeom prst="rect">
            <a:avLst/>
          </a:prstGeom>
          <a:noFill/>
        </p:spPr>
        <p:txBody>
          <a:bodyPr wrap="square">
            <a:spAutoFit/>
          </a:bodyPr>
          <a:lstStyle/>
          <a:p>
            <a:r>
              <a:rPr lang="ja-JP" altLang="en-US" dirty="0"/>
              <a:t>「不動尊公園キャンプ カブトムシ」</a:t>
            </a:r>
            <a:endParaRPr lang="en-US" altLang="ja-JP" dirty="0"/>
          </a:p>
          <a:p>
            <a:r>
              <a:rPr lang="ja-JP" altLang="en-US" dirty="0"/>
              <a:t>　のキーワードは</a:t>
            </a:r>
            <a:endParaRPr lang="en-US" altLang="ja-JP" dirty="0"/>
          </a:p>
          <a:p>
            <a:r>
              <a:rPr lang="ja-JP" altLang="en-US" dirty="0"/>
              <a:t>　月平均４９０回だが、</a:t>
            </a:r>
            <a:endParaRPr lang="en-US" altLang="ja-JP" dirty="0"/>
          </a:p>
          <a:p>
            <a:r>
              <a:rPr lang="ja-JP" altLang="en-US" dirty="0"/>
              <a:t>　７月と８月だけに集中して</a:t>
            </a:r>
            <a:endParaRPr lang="en-US" altLang="ja-JP" dirty="0"/>
          </a:p>
          <a:p>
            <a:r>
              <a:rPr lang="ja-JP" altLang="en-US" dirty="0"/>
              <a:t>　極端に数値を伸ばした。</a:t>
            </a:r>
            <a:endParaRPr lang="en-US" altLang="ja-JP" dirty="0"/>
          </a:p>
          <a:p>
            <a:endParaRPr lang="ja-JP" altLang="en-US" dirty="0"/>
          </a:p>
        </p:txBody>
      </p:sp>
      <p:graphicFrame>
        <p:nvGraphicFramePr>
          <p:cNvPr id="3" name="オブジェクト 2">
            <a:extLst>
              <a:ext uri="{FF2B5EF4-FFF2-40B4-BE49-F238E27FC236}">
                <a16:creationId xmlns:a16="http://schemas.microsoft.com/office/drawing/2014/main" id="{8692DF93-0917-4FB8-B70C-A3FF824C4086}"/>
              </a:ext>
            </a:extLst>
          </p:cNvPr>
          <p:cNvGraphicFramePr>
            <a:graphicFrameLocks noChangeAspect="1"/>
          </p:cNvGraphicFramePr>
          <p:nvPr>
            <p:extLst>
              <p:ext uri="{D42A27DB-BD31-4B8C-83A1-F6EECF244321}">
                <p14:modId xmlns:p14="http://schemas.microsoft.com/office/powerpoint/2010/main" val="2918244544"/>
              </p:ext>
            </p:extLst>
          </p:nvPr>
        </p:nvGraphicFramePr>
        <p:xfrm>
          <a:off x="4250110" y="326522"/>
          <a:ext cx="4329114" cy="6275140"/>
        </p:xfrm>
        <a:graphic>
          <a:graphicData uri="http://schemas.openxmlformats.org/presentationml/2006/ole">
            <mc:AlternateContent xmlns:mc="http://schemas.openxmlformats.org/markup-compatibility/2006">
              <mc:Choice xmlns:v="urn:schemas-microsoft-com:vml" Requires="v">
                <p:oleObj spid="_x0000_s6178" name="Worksheet" r:id="rId3" imgW="3474720" imgH="5036686" progId="Excel.Sheet.12">
                  <p:embed/>
                </p:oleObj>
              </mc:Choice>
              <mc:Fallback>
                <p:oleObj name="Worksheet" r:id="rId3" imgW="3474720" imgH="5036686" progId="Excel.Sheet.12">
                  <p:embed/>
                  <p:pic>
                    <p:nvPicPr>
                      <p:cNvPr id="0" name=""/>
                      <p:cNvPicPr/>
                      <p:nvPr/>
                    </p:nvPicPr>
                    <p:blipFill>
                      <a:blip r:embed="rId4"/>
                      <a:stretch>
                        <a:fillRect/>
                      </a:stretch>
                    </p:blipFill>
                    <p:spPr>
                      <a:xfrm>
                        <a:off x="4250110" y="326522"/>
                        <a:ext cx="4329114" cy="6275140"/>
                      </a:xfrm>
                      <a:prstGeom prst="rect">
                        <a:avLst/>
                      </a:prstGeom>
                      <a:solidFill>
                        <a:schemeClr val="bg1"/>
                      </a:solidFill>
                    </p:spPr>
                  </p:pic>
                </p:oleObj>
              </mc:Fallback>
            </mc:AlternateContent>
          </a:graphicData>
        </a:graphic>
      </p:graphicFrame>
      <p:sp>
        <p:nvSpPr>
          <p:cNvPr id="2" name="スライド番号プレースホルダー 1">
            <a:extLst>
              <a:ext uri="{FF2B5EF4-FFF2-40B4-BE49-F238E27FC236}">
                <a16:creationId xmlns:a16="http://schemas.microsoft.com/office/drawing/2014/main" id="{49BE110D-0370-4D4C-8FCC-2A97F1DF372E}"/>
              </a:ext>
            </a:extLst>
          </p:cNvPr>
          <p:cNvSpPr>
            <a:spLocks noGrp="1"/>
          </p:cNvSpPr>
          <p:nvPr>
            <p:ph type="sldNum" sz="quarter" idx="12"/>
          </p:nvPr>
        </p:nvSpPr>
        <p:spPr/>
        <p:txBody>
          <a:bodyPr/>
          <a:lstStyle/>
          <a:p>
            <a:fld id="{B15C752D-AC49-46AC-8DF6-64E47356F93F}" type="slidenum">
              <a:rPr kumimoji="1" lang="ja-JP" altLang="en-US" smtClean="0"/>
              <a:t>49</a:t>
            </a:fld>
            <a:endParaRPr kumimoji="1" lang="ja-JP" altLang="en-US"/>
          </a:p>
        </p:txBody>
      </p:sp>
    </p:spTree>
    <p:extLst>
      <p:ext uri="{BB962C8B-B14F-4D97-AF65-F5344CB8AC3E}">
        <p14:creationId xmlns:p14="http://schemas.microsoft.com/office/powerpoint/2010/main" val="3928482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lstStyle/>
          <a:p>
            <a:r>
              <a:rPr lang="ja-JP" altLang="en-US" dirty="0">
                <a:latin typeface="BIZ UDPゴシック" panose="020B0400000000000000" pitchFamily="50" charset="-128"/>
                <a:ea typeface="BIZ UDPゴシック" panose="020B0400000000000000" pitchFamily="50" charset="-128"/>
              </a:rPr>
              <a:t>農業</a:t>
            </a:r>
            <a:r>
              <a:rPr kumimoji="1" lang="ja-JP" altLang="en-US" dirty="0">
                <a:latin typeface="BIZ UDPゴシック" panose="020B0400000000000000" pitchFamily="50" charset="-128"/>
                <a:ea typeface="BIZ UDPゴシック" panose="020B0400000000000000" pitchFamily="50" charset="-128"/>
              </a:rPr>
              <a:t>の</a:t>
            </a:r>
            <a:r>
              <a:rPr kumimoji="1" lang="en-US" altLang="ja-JP" dirty="0">
                <a:latin typeface="BIZ UDPゴシック" panose="020B0400000000000000" pitchFamily="50" charset="-128"/>
                <a:ea typeface="BIZ UDPゴシック" panose="020B0400000000000000" pitchFamily="50" charset="-128"/>
              </a:rPr>
              <a:t>DX</a:t>
            </a:r>
            <a:r>
              <a:rPr kumimoji="1" lang="ja-JP" altLang="en-US" dirty="0">
                <a:latin typeface="BIZ UDPゴシック" panose="020B0400000000000000" pitchFamily="50" charset="-128"/>
                <a:ea typeface="BIZ UDPゴシック" panose="020B0400000000000000" pitchFamily="50" charset="-128"/>
              </a:rPr>
              <a:t>ニーズ</a:t>
            </a:r>
            <a:br>
              <a:rPr kumimoji="1" lang="en-US" altLang="ja-JP" dirty="0">
                <a:latin typeface="BIZ UDPゴシック" panose="020B0400000000000000" pitchFamily="50" charset="-128"/>
                <a:ea typeface="BIZ UDPゴシック" panose="020B0400000000000000" pitchFamily="50" charset="-128"/>
              </a:rPr>
            </a:br>
            <a:r>
              <a:rPr kumimoji="1" lang="ja-JP" altLang="en-US" dirty="0">
                <a:latin typeface="BIZ UDPゴシック" panose="020B0400000000000000" pitchFamily="50" charset="-128"/>
                <a:ea typeface="BIZ UDPゴシック" panose="020B0400000000000000" pitchFamily="50" charset="-128"/>
              </a:rPr>
              <a:t>「やりたいけどできない」</a:t>
            </a:r>
          </a:p>
        </p:txBody>
      </p:sp>
      <p:sp>
        <p:nvSpPr>
          <p:cNvPr id="3" name="コンテンツ プレースホルダー 2">
            <a:extLst>
              <a:ext uri="{FF2B5EF4-FFF2-40B4-BE49-F238E27FC236}">
                <a16:creationId xmlns:a16="http://schemas.microsoft.com/office/drawing/2014/main" id="{E5186716-66FC-47E1-8B96-C2D4749C177B}"/>
              </a:ext>
            </a:extLst>
          </p:cNvPr>
          <p:cNvSpPr>
            <a:spLocks noGrp="1"/>
          </p:cNvSpPr>
          <p:nvPr>
            <p:ph idx="1"/>
          </p:nvPr>
        </p:nvSpPr>
        <p:spPr>
          <a:xfrm>
            <a:off x="815788" y="1805977"/>
            <a:ext cx="8169186" cy="4023360"/>
          </a:xfrm>
        </p:spPr>
        <p:txBody>
          <a:bodyPr/>
          <a:lstStyle/>
          <a:p>
            <a:endParaRPr kumimoji="1" lang="en-US" altLang="ja-JP" dirty="0">
              <a:latin typeface="BIZ UDPゴシック" panose="020B0400000000000000" pitchFamily="50" charset="-128"/>
              <a:ea typeface="BIZ UDPゴシック" panose="020B0400000000000000" pitchFamily="50" charset="-128"/>
            </a:endParaRPr>
          </a:p>
          <a:p>
            <a:pPr marL="0" indent="0">
              <a:buNone/>
            </a:pPr>
            <a:r>
              <a:rPr kumimoji="1" lang="ja-JP" altLang="en-US" dirty="0">
                <a:latin typeface="BIZ UDPゴシック" panose="020B0400000000000000" pitchFamily="50" charset="-128"/>
                <a:ea typeface="BIZ UDPゴシック" panose="020B0400000000000000" pitchFamily="50" charset="-128"/>
              </a:rPr>
              <a:t>ＤＸをやりたいけど、実現できないという農協や農家が多い</a:t>
            </a:r>
            <a:endParaRPr kumimoji="1" lang="en-US" altLang="ja-JP"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p:txBody>
      </p:sp>
      <p:sp>
        <p:nvSpPr>
          <p:cNvPr id="4" name="AutoShape 2" descr="LINEでGo To Eatプレミアム食事券。千葉・滋賀・神奈川で販売 ...">
            <a:extLst>
              <a:ext uri="{FF2B5EF4-FFF2-40B4-BE49-F238E27FC236}">
                <a16:creationId xmlns:a16="http://schemas.microsoft.com/office/drawing/2014/main" id="{6B586B38-37A2-4552-A0E3-7B280A883A3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吹き出し: 角を丸めた四角形 7">
            <a:extLst>
              <a:ext uri="{FF2B5EF4-FFF2-40B4-BE49-F238E27FC236}">
                <a16:creationId xmlns:a16="http://schemas.microsoft.com/office/drawing/2014/main" id="{766D74AF-A6C9-45D4-969D-991F051EA995}"/>
              </a:ext>
            </a:extLst>
          </p:cNvPr>
          <p:cNvSpPr/>
          <p:nvPr/>
        </p:nvSpPr>
        <p:spPr>
          <a:xfrm>
            <a:off x="946204" y="3061251"/>
            <a:ext cx="5562171" cy="3330583"/>
          </a:xfrm>
          <a:prstGeom prst="wedgeRoundRectCallout">
            <a:avLst>
              <a:gd name="adj1" fmla="val 59168"/>
              <a:gd name="adj2" fmla="val 12220"/>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solidFill>
                <a:schemeClr val="tx1"/>
              </a:solidFill>
            </a:endParaRPr>
          </a:p>
          <a:p>
            <a:endParaRPr kumimoji="1" lang="en-US" altLang="ja-JP" sz="2800" dirty="0">
              <a:solidFill>
                <a:schemeClr val="tx1"/>
              </a:solidFill>
            </a:endParaRPr>
          </a:p>
          <a:p>
            <a:r>
              <a:rPr kumimoji="1" lang="en-US" altLang="ja-JP" sz="2800" dirty="0">
                <a:solidFill>
                  <a:schemeClr val="tx1"/>
                </a:solidFill>
              </a:rPr>
              <a:t>DX</a:t>
            </a:r>
            <a:r>
              <a:rPr kumimoji="1" lang="ja-JP" altLang="en-US" sz="2800" dirty="0">
                <a:solidFill>
                  <a:schemeClr val="tx1"/>
                </a:solidFill>
              </a:rPr>
              <a:t>をやれって上から言われた</a:t>
            </a:r>
            <a:endParaRPr kumimoji="1" lang="en-US" altLang="ja-JP" sz="2800" dirty="0">
              <a:solidFill>
                <a:schemeClr val="tx1"/>
              </a:solidFill>
            </a:endParaRPr>
          </a:p>
          <a:p>
            <a:r>
              <a:rPr kumimoji="1" lang="en-US" altLang="ja-JP" sz="2800" dirty="0">
                <a:solidFill>
                  <a:schemeClr val="tx1"/>
                </a:solidFill>
              </a:rPr>
              <a:t>AI</a:t>
            </a:r>
            <a:r>
              <a:rPr kumimoji="1" lang="ja-JP" altLang="en-US" sz="2800" dirty="0">
                <a:solidFill>
                  <a:schemeClr val="tx1"/>
                </a:solidFill>
              </a:rPr>
              <a:t>、</a:t>
            </a:r>
            <a:r>
              <a:rPr kumimoji="1" lang="en-US" altLang="ja-JP" sz="2800" dirty="0">
                <a:solidFill>
                  <a:schemeClr val="tx1"/>
                </a:solidFill>
              </a:rPr>
              <a:t>IOT</a:t>
            </a:r>
            <a:r>
              <a:rPr kumimoji="1" lang="ja-JP" altLang="en-US" sz="2800" dirty="0">
                <a:solidFill>
                  <a:schemeClr val="tx1"/>
                </a:solidFill>
              </a:rPr>
              <a:t>、</a:t>
            </a:r>
            <a:r>
              <a:rPr kumimoji="1" lang="en-US" altLang="ja-JP" sz="2800" dirty="0">
                <a:solidFill>
                  <a:schemeClr val="tx1"/>
                </a:solidFill>
              </a:rPr>
              <a:t>JPKI</a:t>
            </a:r>
            <a:r>
              <a:rPr kumimoji="1" lang="ja-JP" altLang="en-US" sz="2800" dirty="0">
                <a:solidFill>
                  <a:schemeClr val="tx1"/>
                </a:solidFill>
              </a:rPr>
              <a:t>　って</a:t>
            </a:r>
            <a:endParaRPr kumimoji="1" lang="en-US" altLang="ja-JP" sz="2800" dirty="0">
              <a:solidFill>
                <a:schemeClr val="tx1"/>
              </a:solidFill>
            </a:endParaRPr>
          </a:p>
          <a:p>
            <a:r>
              <a:rPr kumimoji="1" lang="ja-JP" altLang="en-US" sz="2800" dirty="0">
                <a:solidFill>
                  <a:schemeClr val="tx1"/>
                </a:solidFill>
              </a:rPr>
              <a:t>よくわからないから無理・・・</a:t>
            </a:r>
            <a:endParaRPr kumimoji="1" lang="en-US" altLang="ja-JP" sz="2800" dirty="0">
              <a:solidFill>
                <a:schemeClr val="tx1"/>
              </a:solidFill>
            </a:endParaRPr>
          </a:p>
          <a:p>
            <a:endParaRPr kumimoji="1" lang="en-US" altLang="ja-JP" sz="2800" dirty="0">
              <a:solidFill>
                <a:schemeClr val="tx1"/>
              </a:solidFill>
            </a:endParaRPr>
          </a:p>
          <a:p>
            <a:r>
              <a:rPr kumimoji="1" lang="ja-JP" altLang="en-US" sz="2800" dirty="0">
                <a:solidFill>
                  <a:schemeClr val="tx1"/>
                </a:solidFill>
              </a:rPr>
              <a:t>技術力がない</a:t>
            </a:r>
            <a:endParaRPr kumimoji="1" lang="en-US" altLang="ja-JP" sz="2800" dirty="0">
              <a:solidFill>
                <a:schemeClr val="tx1"/>
              </a:solidFill>
            </a:endParaRPr>
          </a:p>
          <a:p>
            <a:r>
              <a:rPr kumimoji="1" lang="ja-JP" altLang="en-US" sz="2800" dirty="0">
                <a:solidFill>
                  <a:schemeClr val="tx1"/>
                </a:solidFill>
              </a:rPr>
              <a:t>高額投資のコストもない</a:t>
            </a:r>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p:txBody>
      </p:sp>
      <p:pic>
        <p:nvPicPr>
          <p:cNvPr id="9218" name="Picture 2" descr="農家の人（女）のイラスト">
            <a:extLst>
              <a:ext uri="{FF2B5EF4-FFF2-40B4-BE49-F238E27FC236}">
                <a16:creationId xmlns:a16="http://schemas.microsoft.com/office/drawing/2014/main" id="{1994AA09-7ABB-4337-8997-9A2A33CC2E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4797" y="4285128"/>
            <a:ext cx="1795743" cy="2420471"/>
          </a:xfrm>
          <a:prstGeom prst="rect">
            <a:avLst/>
          </a:prstGeom>
          <a:noFill/>
          <a:extLst>
            <a:ext uri="{909E8E84-426E-40DD-AFC4-6F175D3DCCD1}">
              <a14:hiddenFill xmlns:a14="http://schemas.microsoft.com/office/drawing/2010/main">
                <a:solidFill>
                  <a:srgbClr val="FFFFFF"/>
                </a:solidFill>
              </a14:hiddenFill>
            </a:ext>
          </a:extLst>
        </p:spPr>
      </p:pic>
      <p:sp>
        <p:nvSpPr>
          <p:cNvPr id="5" name="スライド番号プレースホルダー 4">
            <a:extLst>
              <a:ext uri="{FF2B5EF4-FFF2-40B4-BE49-F238E27FC236}">
                <a16:creationId xmlns:a16="http://schemas.microsoft.com/office/drawing/2014/main" id="{BD93FDDC-88B9-4CC2-82CE-FB0832DDE4FB}"/>
              </a:ext>
            </a:extLst>
          </p:cNvPr>
          <p:cNvSpPr>
            <a:spLocks noGrp="1"/>
          </p:cNvSpPr>
          <p:nvPr>
            <p:ph type="sldNum" sz="quarter" idx="12"/>
          </p:nvPr>
        </p:nvSpPr>
        <p:spPr/>
        <p:txBody>
          <a:bodyPr/>
          <a:lstStyle/>
          <a:p>
            <a:fld id="{B15C752D-AC49-46AC-8DF6-64E47356F93F}" type="slidenum">
              <a:rPr kumimoji="1" lang="ja-JP" altLang="en-US" smtClean="0"/>
              <a:t>5</a:t>
            </a:fld>
            <a:endParaRPr kumimoji="1" lang="ja-JP" altLang="en-US"/>
          </a:p>
        </p:txBody>
      </p:sp>
    </p:spTree>
    <p:extLst>
      <p:ext uri="{BB962C8B-B14F-4D97-AF65-F5344CB8AC3E}">
        <p14:creationId xmlns:p14="http://schemas.microsoft.com/office/powerpoint/2010/main" val="24774353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C686FD20-4D65-4E32-9A1B-9EEF33BF1CB3}"/>
              </a:ext>
            </a:extLst>
          </p:cNvPr>
          <p:cNvSpPr txBox="1"/>
          <p:nvPr/>
        </p:nvSpPr>
        <p:spPr>
          <a:xfrm>
            <a:off x="817187" y="1160039"/>
            <a:ext cx="2795589" cy="1938992"/>
          </a:xfrm>
          <a:prstGeom prst="rect">
            <a:avLst/>
          </a:prstGeom>
          <a:noFill/>
        </p:spPr>
        <p:txBody>
          <a:bodyPr wrap="square">
            <a:spAutoFit/>
          </a:bodyPr>
          <a:lstStyle/>
          <a:p>
            <a:pPr algn="ctr"/>
            <a:r>
              <a:rPr lang="ja-JP" altLang="en-US" sz="4000" dirty="0">
                <a:solidFill>
                  <a:srgbClr val="000000"/>
                </a:solidFill>
                <a:latin typeface="ＭＳ Ｐゴシック" panose="020B0600070205080204" pitchFamily="50" charset="-128"/>
                <a:ea typeface="ＭＳ Ｐゴシック" panose="020B0600070205080204" pitchFamily="50" charset="-128"/>
              </a:rPr>
              <a:t>農泊関連の</a:t>
            </a:r>
            <a:endParaRPr lang="en-US" altLang="ja-JP" sz="4000" dirty="0">
              <a:solidFill>
                <a:srgbClr val="000000"/>
              </a:solidFill>
              <a:latin typeface="ＭＳ Ｐゴシック" panose="020B0600070205080204" pitchFamily="50" charset="-128"/>
              <a:ea typeface="ＭＳ Ｐゴシック" panose="020B0600070205080204" pitchFamily="50" charset="-128"/>
            </a:endParaRPr>
          </a:p>
          <a:p>
            <a:pPr algn="ctr"/>
            <a:r>
              <a:rPr lang="ja-JP" altLang="en-US" sz="4000" dirty="0">
                <a:solidFill>
                  <a:srgbClr val="000000"/>
                </a:solidFill>
                <a:latin typeface="ＭＳ Ｐゴシック" panose="020B0600070205080204" pitchFamily="50" charset="-128"/>
                <a:ea typeface="ＭＳ Ｐゴシック" panose="020B0600070205080204" pitchFamily="50" charset="-128"/>
              </a:rPr>
              <a:t>検索ワード</a:t>
            </a:r>
            <a:endParaRPr lang="en-US" altLang="ja-JP" sz="4000" dirty="0">
              <a:solidFill>
                <a:srgbClr val="000000"/>
              </a:solidFill>
              <a:latin typeface="ＭＳ Ｐゴシック" panose="020B0600070205080204" pitchFamily="50" charset="-128"/>
              <a:ea typeface="ＭＳ Ｐゴシック" panose="020B0600070205080204" pitchFamily="50" charset="-128"/>
            </a:endParaRPr>
          </a:p>
          <a:p>
            <a:pPr algn="ctr"/>
            <a:r>
              <a:rPr lang="ja-JP" altLang="en-US" sz="4000" dirty="0">
                <a:solidFill>
                  <a:srgbClr val="000000"/>
                </a:solidFill>
                <a:latin typeface="ＭＳ Ｐゴシック" panose="020B0600070205080204" pitchFamily="50" charset="-128"/>
                <a:ea typeface="ＭＳ Ｐゴシック" panose="020B0600070205080204" pitchFamily="50" charset="-128"/>
              </a:rPr>
              <a:t>④</a:t>
            </a:r>
            <a:endParaRPr lang="ja-JP" altLang="en-US" sz="4000" dirty="0"/>
          </a:p>
        </p:txBody>
      </p:sp>
      <p:sp>
        <p:nvSpPr>
          <p:cNvPr id="12" name="テキスト ボックス 11">
            <a:extLst>
              <a:ext uri="{FF2B5EF4-FFF2-40B4-BE49-F238E27FC236}">
                <a16:creationId xmlns:a16="http://schemas.microsoft.com/office/drawing/2014/main" id="{62371E6B-B97C-4978-AB2D-2DABBD58C0C1}"/>
              </a:ext>
            </a:extLst>
          </p:cNvPr>
          <p:cNvSpPr txBox="1"/>
          <p:nvPr/>
        </p:nvSpPr>
        <p:spPr>
          <a:xfrm>
            <a:off x="817187" y="4045841"/>
            <a:ext cx="4572000" cy="1754326"/>
          </a:xfrm>
          <a:prstGeom prst="rect">
            <a:avLst/>
          </a:prstGeom>
          <a:noFill/>
        </p:spPr>
        <p:txBody>
          <a:bodyPr wrap="square">
            <a:spAutoFit/>
          </a:bodyPr>
          <a:lstStyle/>
          <a:p>
            <a:r>
              <a:rPr lang="ja-JP" altLang="en-US" dirty="0"/>
              <a:t>「つばき庵」は</a:t>
            </a:r>
            <a:endParaRPr lang="en-US" altLang="ja-JP" dirty="0"/>
          </a:p>
          <a:p>
            <a:r>
              <a:rPr lang="ja-JP" altLang="en-US" dirty="0"/>
              <a:t>なぜか、住所とセットで検索</a:t>
            </a:r>
            <a:endParaRPr lang="en-US" altLang="ja-JP" dirty="0"/>
          </a:p>
          <a:p>
            <a:endParaRPr lang="en-US" altLang="ja-JP" dirty="0"/>
          </a:p>
          <a:p>
            <a:r>
              <a:rPr lang="ja-JP" altLang="en-US" dirty="0"/>
              <a:t>「</a:t>
            </a:r>
            <a:r>
              <a:rPr lang="en-US" altLang="ja-JP" dirty="0" err="1"/>
              <a:t>taikenn</a:t>
            </a:r>
            <a:r>
              <a:rPr lang="en-US" altLang="ja-JP" dirty="0"/>
              <a:t> </a:t>
            </a:r>
            <a:r>
              <a:rPr lang="ja-JP" altLang="en-US" dirty="0"/>
              <a:t>子供」は</a:t>
            </a:r>
            <a:endParaRPr lang="en-US" altLang="ja-JP" dirty="0"/>
          </a:p>
          <a:p>
            <a:r>
              <a:rPr lang="ja-JP" altLang="en-US" dirty="0"/>
              <a:t>体験がローマ字で検索・・・</a:t>
            </a:r>
            <a:endParaRPr lang="en-US" altLang="ja-JP" dirty="0"/>
          </a:p>
          <a:p>
            <a:r>
              <a:rPr lang="ja-JP" altLang="en-US" dirty="0"/>
              <a:t>　</a:t>
            </a:r>
          </a:p>
        </p:txBody>
      </p:sp>
      <p:graphicFrame>
        <p:nvGraphicFramePr>
          <p:cNvPr id="2" name="オブジェクト 1">
            <a:extLst>
              <a:ext uri="{FF2B5EF4-FFF2-40B4-BE49-F238E27FC236}">
                <a16:creationId xmlns:a16="http://schemas.microsoft.com/office/drawing/2014/main" id="{C07FE551-E6AF-424B-9247-455F56488044}"/>
              </a:ext>
            </a:extLst>
          </p:cNvPr>
          <p:cNvGraphicFramePr>
            <a:graphicFrameLocks noChangeAspect="1"/>
          </p:cNvGraphicFramePr>
          <p:nvPr>
            <p:extLst>
              <p:ext uri="{D42A27DB-BD31-4B8C-83A1-F6EECF244321}">
                <p14:modId xmlns:p14="http://schemas.microsoft.com/office/powerpoint/2010/main" val="2745350244"/>
              </p:ext>
            </p:extLst>
          </p:nvPr>
        </p:nvGraphicFramePr>
        <p:xfrm>
          <a:off x="4310908" y="239012"/>
          <a:ext cx="4401438" cy="6379975"/>
        </p:xfrm>
        <a:graphic>
          <a:graphicData uri="http://schemas.openxmlformats.org/presentationml/2006/ole">
            <mc:AlternateContent xmlns:mc="http://schemas.openxmlformats.org/markup-compatibility/2006">
              <mc:Choice xmlns:v="urn:schemas-microsoft-com:vml" Requires="v">
                <p:oleObj spid="_x0000_s4131" name="Worksheet" r:id="rId3" imgW="3474720" imgH="5036686" progId="Excel.Sheet.12">
                  <p:embed/>
                </p:oleObj>
              </mc:Choice>
              <mc:Fallback>
                <p:oleObj name="Worksheet" r:id="rId3" imgW="3474720" imgH="5036686" progId="Excel.Sheet.12">
                  <p:embed/>
                  <p:pic>
                    <p:nvPicPr>
                      <p:cNvPr id="0" name=""/>
                      <p:cNvPicPr/>
                      <p:nvPr/>
                    </p:nvPicPr>
                    <p:blipFill>
                      <a:blip r:embed="rId4"/>
                      <a:stretch>
                        <a:fillRect/>
                      </a:stretch>
                    </p:blipFill>
                    <p:spPr>
                      <a:xfrm>
                        <a:off x="4310908" y="239012"/>
                        <a:ext cx="4401438" cy="6379975"/>
                      </a:xfrm>
                      <a:prstGeom prst="rect">
                        <a:avLst/>
                      </a:prstGeom>
                      <a:solidFill>
                        <a:schemeClr val="bg1"/>
                      </a:solidFill>
                    </p:spPr>
                  </p:pic>
                </p:oleObj>
              </mc:Fallback>
            </mc:AlternateContent>
          </a:graphicData>
        </a:graphic>
      </p:graphicFrame>
      <p:sp>
        <p:nvSpPr>
          <p:cNvPr id="3" name="スライド番号プレースホルダー 2">
            <a:extLst>
              <a:ext uri="{FF2B5EF4-FFF2-40B4-BE49-F238E27FC236}">
                <a16:creationId xmlns:a16="http://schemas.microsoft.com/office/drawing/2014/main" id="{A03E3242-D5E4-4B55-983A-A74C4C93D7E5}"/>
              </a:ext>
            </a:extLst>
          </p:cNvPr>
          <p:cNvSpPr>
            <a:spLocks noGrp="1"/>
          </p:cNvSpPr>
          <p:nvPr>
            <p:ph type="sldNum" sz="quarter" idx="12"/>
          </p:nvPr>
        </p:nvSpPr>
        <p:spPr/>
        <p:txBody>
          <a:bodyPr/>
          <a:lstStyle/>
          <a:p>
            <a:fld id="{B15C752D-AC49-46AC-8DF6-64E47356F93F}" type="slidenum">
              <a:rPr kumimoji="1" lang="ja-JP" altLang="en-US" smtClean="0"/>
              <a:t>50</a:t>
            </a:fld>
            <a:endParaRPr kumimoji="1" lang="ja-JP" altLang="en-US"/>
          </a:p>
        </p:txBody>
      </p:sp>
    </p:spTree>
    <p:extLst>
      <p:ext uri="{BB962C8B-B14F-4D97-AF65-F5344CB8AC3E}">
        <p14:creationId xmlns:p14="http://schemas.microsoft.com/office/powerpoint/2010/main" val="2094961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C686FD20-4D65-4E32-9A1B-9EEF33BF1CB3}"/>
              </a:ext>
            </a:extLst>
          </p:cNvPr>
          <p:cNvSpPr txBox="1"/>
          <p:nvPr/>
        </p:nvSpPr>
        <p:spPr>
          <a:xfrm>
            <a:off x="817187" y="1160039"/>
            <a:ext cx="2795589" cy="1938992"/>
          </a:xfrm>
          <a:prstGeom prst="rect">
            <a:avLst/>
          </a:prstGeom>
          <a:noFill/>
        </p:spPr>
        <p:txBody>
          <a:bodyPr wrap="square">
            <a:spAutoFit/>
          </a:bodyPr>
          <a:lstStyle/>
          <a:p>
            <a:pPr algn="ctr"/>
            <a:r>
              <a:rPr lang="ja-JP" altLang="en-US" sz="4000" dirty="0">
                <a:solidFill>
                  <a:srgbClr val="000000"/>
                </a:solidFill>
                <a:latin typeface="ＭＳ Ｐゴシック" panose="020B0600070205080204" pitchFamily="50" charset="-128"/>
                <a:ea typeface="ＭＳ Ｐゴシック" panose="020B0600070205080204" pitchFamily="50" charset="-128"/>
              </a:rPr>
              <a:t>農泊関連の</a:t>
            </a:r>
            <a:endParaRPr lang="en-US" altLang="ja-JP" sz="4000" dirty="0">
              <a:solidFill>
                <a:srgbClr val="000000"/>
              </a:solidFill>
              <a:latin typeface="ＭＳ Ｐゴシック" panose="020B0600070205080204" pitchFamily="50" charset="-128"/>
              <a:ea typeface="ＭＳ Ｐゴシック" panose="020B0600070205080204" pitchFamily="50" charset="-128"/>
            </a:endParaRPr>
          </a:p>
          <a:p>
            <a:pPr algn="ctr"/>
            <a:r>
              <a:rPr lang="ja-JP" altLang="en-US" sz="4000" dirty="0">
                <a:solidFill>
                  <a:srgbClr val="000000"/>
                </a:solidFill>
                <a:latin typeface="ＭＳ Ｐゴシック" panose="020B0600070205080204" pitchFamily="50" charset="-128"/>
                <a:ea typeface="ＭＳ Ｐゴシック" panose="020B0600070205080204" pitchFamily="50" charset="-128"/>
              </a:rPr>
              <a:t>検索ワード</a:t>
            </a:r>
            <a:endParaRPr lang="en-US" altLang="ja-JP" sz="4000" dirty="0">
              <a:solidFill>
                <a:srgbClr val="000000"/>
              </a:solidFill>
              <a:latin typeface="ＭＳ Ｐゴシック" panose="020B0600070205080204" pitchFamily="50" charset="-128"/>
              <a:ea typeface="ＭＳ Ｐゴシック" panose="020B0600070205080204" pitchFamily="50" charset="-128"/>
            </a:endParaRPr>
          </a:p>
          <a:p>
            <a:pPr algn="ctr"/>
            <a:r>
              <a:rPr lang="ja-JP" altLang="en-US" sz="4000" dirty="0">
                <a:solidFill>
                  <a:srgbClr val="000000"/>
                </a:solidFill>
                <a:latin typeface="ＭＳ Ｐゴシック" panose="020B0600070205080204" pitchFamily="50" charset="-128"/>
                <a:ea typeface="ＭＳ Ｐゴシック" panose="020B0600070205080204" pitchFamily="50" charset="-128"/>
              </a:rPr>
              <a:t>⑤</a:t>
            </a:r>
            <a:endParaRPr lang="ja-JP" altLang="en-US" sz="4000" dirty="0"/>
          </a:p>
        </p:txBody>
      </p:sp>
      <p:sp>
        <p:nvSpPr>
          <p:cNvPr id="12" name="テキスト ボックス 11">
            <a:extLst>
              <a:ext uri="{FF2B5EF4-FFF2-40B4-BE49-F238E27FC236}">
                <a16:creationId xmlns:a16="http://schemas.microsoft.com/office/drawing/2014/main" id="{62371E6B-B97C-4978-AB2D-2DABBD58C0C1}"/>
              </a:ext>
            </a:extLst>
          </p:cNvPr>
          <p:cNvSpPr txBox="1"/>
          <p:nvPr/>
        </p:nvSpPr>
        <p:spPr>
          <a:xfrm>
            <a:off x="817187" y="4045841"/>
            <a:ext cx="4572000" cy="2031325"/>
          </a:xfrm>
          <a:prstGeom prst="rect">
            <a:avLst/>
          </a:prstGeom>
          <a:noFill/>
        </p:spPr>
        <p:txBody>
          <a:bodyPr wrap="square">
            <a:spAutoFit/>
          </a:bodyPr>
          <a:lstStyle/>
          <a:p>
            <a:r>
              <a:rPr lang="ja-JP" altLang="en-US" dirty="0"/>
              <a:t>「ファムトリップ」は</a:t>
            </a:r>
            <a:endParaRPr lang="en-US" altLang="ja-JP" dirty="0"/>
          </a:p>
          <a:p>
            <a:r>
              <a:rPr lang="ja-JP" altLang="en-US" dirty="0"/>
              <a:t>外国人インフルエンサーを</a:t>
            </a:r>
            <a:endParaRPr lang="en-US" altLang="ja-JP" dirty="0"/>
          </a:p>
          <a:p>
            <a:r>
              <a:rPr lang="ja-JP" altLang="en-US" dirty="0"/>
              <a:t>割引で招く意味。</a:t>
            </a:r>
            <a:endParaRPr lang="en-US" altLang="ja-JP" dirty="0"/>
          </a:p>
          <a:p>
            <a:endParaRPr lang="en-US" altLang="ja-JP" dirty="0"/>
          </a:p>
          <a:p>
            <a:r>
              <a:rPr lang="ja-JP" altLang="en-US" dirty="0"/>
              <a:t>さらに、下位の順位も</a:t>
            </a:r>
            <a:endParaRPr lang="en-US" altLang="ja-JP" dirty="0"/>
          </a:p>
          <a:p>
            <a:r>
              <a:rPr lang="ja-JP" altLang="en-US" dirty="0"/>
              <a:t>マーケティングデータとして</a:t>
            </a:r>
            <a:endParaRPr lang="en-US" altLang="ja-JP" dirty="0"/>
          </a:p>
          <a:p>
            <a:r>
              <a:rPr lang="ja-JP" altLang="en-US" dirty="0"/>
              <a:t>活用ができる。　</a:t>
            </a:r>
          </a:p>
        </p:txBody>
      </p:sp>
      <p:graphicFrame>
        <p:nvGraphicFramePr>
          <p:cNvPr id="3" name="オブジェクト 2">
            <a:extLst>
              <a:ext uri="{FF2B5EF4-FFF2-40B4-BE49-F238E27FC236}">
                <a16:creationId xmlns:a16="http://schemas.microsoft.com/office/drawing/2014/main" id="{5572EF41-D1A1-4200-9EEE-1D8DCE9245D5}"/>
              </a:ext>
            </a:extLst>
          </p:cNvPr>
          <p:cNvGraphicFramePr>
            <a:graphicFrameLocks noChangeAspect="1"/>
          </p:cNvGraphicFramePr>
          <p:nvPr>
            <p:extLst>
              <p:ext uri="{D42A27DB-BD31-4B8C-83A1-F6EECF244321}">
                <p14:modId xmlns:p14="http://schemas.microsoft.com/office/powerpoint/2010/main" val="3864632090"/>
              </p:ext>
            </p:extLst>
          </p:nvPr>
        </p:nvGraphicFramePr>
        <p:xfrm>
          <a:off x="4294935" y="334589"/>
          <a:ext cx="4409794" cy="6392088"/>
        </p:xfrm>
        <a:graphic>
          <a:graphicData uri="http://schemas.openxmlformats.org/presentationml/2006/ole">
            <mc:AlternateContent xmlns:mc="http://schemas.openxmlformats.org/markup-compatibility/2006">
              <mc:Choice xmlns:v="urn:schemas-microsoft-com:vml" Requires="v">
                <p:oleObj spid="_x0000_s5155" name="Worksheet" r:id="rId3" imgW="3474720" imgH="5036686" progId="Excel.Sheet.12">
                  <p:embed/>
                </p:oleObj>
              </mc:Choice>
              <mc:Fallback>
                <p:oleObj name="Worksheet" r:id="rId3" imgW="3474720" imgH="5036686" progId="Excel.Sheet.12">
                  <p:embed/>
                  <p:pic>
                    <p:nvPicPr>
                      <p:cNvPr id="0" name=""/>
                      <p:cNvPicPr/>
                      <p:nvPr/>
                    </p:nvPicPr>
                    <p:blipFill>
                      <a:blip r:embed="rId4"/>
                      <a:stretch>
                        <a:fillRect/>
                      </a:stretch>
                    </p:blipFill>
                    <p:spPr>
                      <a:xfrm>
                        <a:off x="4294935" y="334589"/>
                        <a:ext cx="4409794" cy="6392088"/>
                      </a:xfrm>
                      <a:prstGeom prst="rect">
                        <a:avLst/>
                      </a:prstGeom>
                      <a:solidFill>
                        <a:schemeClr val="bg1"/>
                      </a:solidFill>
                    </p:spPr>
                  </p:pic>
                </p:oleObj>
              </mc:Fallback>
            </mc:AlternateContent>
          </a:graphicData>
        </a:graphic>
      </p:graphicFrame>
      <p:sp>
        <p:nvSpPr>
          <p:cNvPr id="2" name="スライド番号プレースホルダー 1">
            <a:extLst>
              <a:ext uri="{FF2B5EF4-FFF2-40B4-BE49-F238E27FC236}">
                <a16:creationId xmlns:a16="http://schemas.microsoft.com/office/drawing/2014/main" id="{D3123422-257E-4491-A493-7D1970CCE8ED}"/>
              </a:ext>
            </a:extLst>
          </p:cNvPr>
          <p:cNvSpPr>
            <a:spLocks noGrp="1"/>
          </p:cNvSpPr>
          <p:nvPr>
            <p:ph type="sldNum" sz="quarter" idx="12"/>
          </p:nvPr>
        </p:nvSpPr>
        <p:spPr/>
        <p:txBody>
          <a:bodyPr/>
          <a:lstStyle/>
          <a:p>
            <a:fld id="{B15C752D-AC49-46AC-8DF6-64E47356F93F}" type="slidenum">
              <a:rPr kumimoji="1" lang="ja-JP" altLang="en-US" smtClean="0"/>
              <a:t>51</a:t>
            </a:fld>
            <a:endParaRPr kumimoji="1" lang="ja-JP" altLang="en-US"/>
          </a:p>
        </p:txBody>
      </p:sp>
    </p:spTree>
    <p:extLst>
      <p:ext uri="{BB962C8B-B14F-4D97-AF65-F5344CB8AC3E}">
        <p14:creationId xmlns:p14="http://schemas.microsoft.com/office/powerpoint/2010/main" val="3820676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C8D0459-4D9E-4E18-AD26-5424FC2ABC84}"/>
              </a:ext>
            </a:extLst>
          </p:cNvPr>
          <p:cNvSpPr txBox="1"/>
          <p:nvPr/>
        </p:nvSpPr>
        <p:spPr>
          <a:xfrm>
            <a:off x="852707" y="303910"/>
            <a:ext cx="8578163" cy="1077218"/>
          </a:xfrm>
          <a:prstGeom prst="rect">
            <a:avLst/>
          </a:prstGeom>
          <a:noFill/>
        </p:spPr>
        <p:txBody>
          <a:bodyPr wrap="square">
            <a:spAutoFit/>
          </a:bodyPr>
          <a:lstStyle/>
          <a:p>
            <a:r>
              <a:rPr lang="ja-JP" altLang="en-US" sz="3200" dirty="0">
                <a:solidFill>
                  <a:srgbClr val="000000"/>
                </a:solidFill>
                <a:latin typeface="ＭＳ Ｐゴシック" panose="020B0600070205080204" pitchFamily="50" charset="-128"/>
                <a:ea typeface="ＭＳ Ｐゴシック" panose="020B0600070205080204" pitchFamily="50" charset="-128"/>
              </a:rPr>
              <a:t>農泊関連の検索数が多いキーワード</a:t>
            </a:r>
            <a:endParaRPr lang="en-US" altLang="ja-JP" sz="3200" dirty="0">
              <a:solidFill>
                <a:srgbClr val="000000"/>
              </a:solidFill>
              <a:latin typeface="ＭＳ Ｐゴシック" panose="020B0600070205080204" pitchFamily="50" charset="-128"/>
              <a:ea typeface="ＭＳ Ｐゴシック" panose="020B0600070205080204" pitchFamily="50" charset="-128"/>
            </a:endParaRPr>
          </a:p>
          <a:p>
            <a:r>
              <a:rPr lang="ja-JP" altLang="en-US" sz="3200" dirty="0">
                <a:solidFill>
                  <a:srgbClr val="000000"/>
                </a:solidFill>
                <a:latin typeface="ＭＳ Ｐゴシック" panose="020B0600070205080204" pitchFamily="50" charset="-128"/>
                <a:ea typeface="ＭＳ Ｐゴシック" panose="020B0600070205080204" pitchFamily="50" charset="-128"/>
              </a:rPr>
              <a:t>関係あるものを自社の各</a:t>
            </a:r>
            <a:r>
              <a:rPr lang="en-US" altLang="ja-JP" sz="3200" dirty="0">
                <a:solidFill>
                  <a:srgbClr val="000000"/>
                </a:solidFill>
                <a:latin typeface="ＭＳ Ｐゴシック" panose="020B0600070205080204" pitchFamily="50" charset="-128"/>
                <a:ea typeface="ＭＳ Ｐゴシック" panose="020B0600070205080204" pitchFamily="50" charset="-128"/>
              </a:rPr>
              <a:t>HP</a:t>
            </a:r>
            <a:r>
              <a:rPr lang="ja-JP" altLang="en-US" sz="3200" dirty="0">
                <a:solidFill>
                  <a:srgbClr val="000000"/>
                </a:solidFill>
                <a:latin typeface="ＭＳ Ｐゴシック" panose="020B0600070205080204" pitchFamily="50" charset="-128"/>
                <a:ea typeface="ＭＳ Ｐゴシック" panose="020B0600070205080204" pitchFamily="50" charset="-128"/>
              </a:rPr>
              <a:t>に追加</a:t>
            </a:r>
            <a:endParaRPr lang="ja-JP" altLang="en-US" sz="3200" dirty="0"/>
          </a:p>
        </p:txBody>
      </p:sp>
      <p:pic>
        <p:nvPicPr>
          <p:cNvPr id="4" name="図 3">
            <a:extLst>
              <a:ext uri="{FF2B5EF4-FFF2-40B4-BE49-F238E27FC236}">
                <a16:creationId xmlns:a16="http://schemas.microsoft.com/office/drawing/2014/main" id="{CA960528-45CA-4170-9690-FC8E0240BC5A}"/>
              </a:ext>
            </a:extLst>
          </p:cNvPr>
          <p:cNvPicPr>
            <a:picLocks noChangeAspect="1"/>
          </p:cNvPicPr>
          <p:nvPr/>
        </p:nvPicPr>
        <p:blipFill>
          <a:blip r:embed="rId2"/>
          <a:stretch>
            <a:fillRect/>
          </a:stretch>
        </p:blipFill>
        <p:spPr>
          <a:xfrm>
            <a:off x="755156" y="1708396"/>
            <a:ext cx="8012326" cy="3962671"/>
          </a:xfrm>
          <a:prstGeom prst="rect">
            <a:avLst/>
          </a:prstGeom>
        </p:spPr>
      </p:pic>
      <p:cxnSp>
        <p:nvCxnSpPr>
          <p:cNvPr id="6" name="直線コネクタ 5">
            <a:extLst>
              <a:ext uri="{FF2B5EF4-FFF2-40B4-BE49-F238E27FC236}">
                <a16:creationId xmlns:a16="http://schemas.microsoft.com/office/drawing/2014/main" id="{84C53C6B-4430-47FE-B080-2D835A0AEED5}"/>
              </a:ext>
            </a:extLst>
          </p:cNvPr>
          <p:cNvCxnSpPr>
            <a:cxnSpLocks/>
          </p:cNvCxnSpPr>
          <p:nvPr/>
        </p:nvCxnSpPr>
        <p:spPr>
          <a:xfrm>
            <a:off x="982695" y="2608729"/>
            <a:ext cx="755724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FB894343-AA4F-48F4-B285-A71103458FE5}"/>
              </a:ext>
            </a:extLst>
          </p:cNvPr>
          <p:cNvSpPr txBox="1"/>
          <p:nvPr/>
        </p:nvSpPr>
        <p:spPr>
          <a:xfrm>
            <a:off x="852707" y="6184758"/>
            <a:ext cx="8077200" cy="369332"/>
          </a:xfrm>
          <a:prstGeom prst="rect">
            <a:avLst/>
          </a:prstGeom>
          <a:noFill/>
        </p:spPr>
        <p:txBody>
          <a:bodyPr wrap="square">
            <a:spAutoFit/>
          </a:bodyPr>
          <a:lstStyle/>
          <a:p>
            <a:r>
              <a:rPr lang="en-US" altLang="ja-JP" sz="1800" b="0" i="0" dirty="0">
                <a:solidFill>
                  <a:srgbClr val="000000"/>
                </a:solidFill>
                <a:effectLst/>
                <a:latin typeface="Courier New" panose="02070309020205020404" pitchFamily="49" charset="0"/>
              </a:rPr>
              <a:t>&lt;meta name=“keywords” content=“</a:t>
            </a:r>
            <a:r>
              <a:rPr lang="ja-JP" altLang="en-US" sz="1800" b="0" i="0" dirty="0">
                <a:solidFill>
                  <a:srgbClr val="000000"/>
                </a:solidFill>
                <a:effectLst/>
                <a:latin typeface="Courier New" panose="02070309020205020404" pitchFamily="49" charset="0"/>
              </a:rPr>
              <a:t>〇〇〇〇〇〇、〇〇〇〇</a:t>
            </a:r>
            <a:r>
              <a:rPr lang="en-US" altLang="ja-JP" sz="1800" b="0" i="0" dirty="0">
                <a:solidFill>
                  <a:srgbClr val="000000"/>
                </a:solidFill>
                <a:effectLst/>
                <a:latin typeface="Courier New" panose="02070309020205020404" pitchFamily="49" charset="0"/>
              </a:rPr>
              <a:t>“/</a:t>
            </a:r>
            <a:r>
              <a:rPr lang="en-US" altLang="ja-JP" dirty="0">
                <a:solidFill>
                  <a:srgbClr val="000000"/>
                </a:solidFill>
                <a:latin typeface="Courier New" panose="02070309020205020404" pitchFamily="49" charset="0"/>
              </a:rPr>
              <a:t>&gt;</a:t>
            </a:r>
            <a:endParaRPr lang="ja-JP" altLang="en-US" dirty="0"/>
          </a:p>
        </p:txBody>
      </p:sp>
      <p:sp>
        <p:nvSpPr>
          <p:cNvPr id="2" name="スライド番号プレースホルダー 1">
            <a:extLst>
              <a:ext uri="{FF2B5EF4-FFF2-40B4-BE49-F238E27FC236}">
                <a16:creationId xmlns:a16="http://schemas.microsoft.com/office/drawing/2014/main" id="{A1CFBB6D-F143-48D0-9DCF-63E38FB32A5A}"/>
              </a:ext>
            </a:extLst>
          </p:cNvPr>
          <p:cNvSpPr>
            <a:spLocks noGrp="1"/>
          </p:cNvSpPr>
          <p:nvPr>
            <p:ph type="sldNum" sz="quarter" idx="12"/>
          </p:nvPr>
        </p:nvSpPr>
        <p:spPr/>
        <p:txBody>
          <a:bodyPr/>
          <a:lstStyle/>
          <a:p>
            <a:fld id="{B15C752D-AC49-46AC-8DF6-64E47356F93F}" type="slidenum">
              <a:rPr kumimoji="1" lang="ja-JP" altLang="en-US" smtClean="0"/>
              <a:t>52</a:t>
            </a:fld>
            <a:endParaRPr kumimoji="1" lang="ja-JP" altLang="en-US"/>
          </a:p>
        </p:txBody>
      </p:sp>
    </p:spTree>
    <p:extLst>
      <p:ext uri="{BB962C8B-B14F-4D97-AF65-F5344CB8AC3E}">
        <p14:creationId xmlns:p14="http://schemas.microsoft.com/office/powerpoint/2010/main" val="27968494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3B6ABB-6F4C-478F-B1C0-3A92491A7B3A}"/>
              </a:ext>
            </a:extLst>
          </p:cNvPr>
          <p:cNvSpPr>
            <a:spLocks noGrp="1"/>
          </p:cNvSpPr>
          <p:nvPr>
            <p:ph type="title"/>
          </p:nvPr>
        </p:nvSpPr>
        <p:spPr>
          <a:xfrm>
            <a:off x="911863" y="1290142"/>
            <a:ext cx="7633742" cy="4277715"/>
          </a:xfrm>
          <a:solidFill>
            <a:schemeClr val="bg1"/>
          </a:solidFill>
        </p:spPr>
        <p:txBody>
          <a:bodyPr>
            <a:noAutofit/>
          </a:bodyPr>
          <a:lstStyle/>
          <a:p>
            <a:br>
              <a:rPr lang="en-US" altLang="ja-JP" sz="4000" dirty="0"/>
            </a:br>
            <a:r>
              <a:rPr lang="ja-JP" altLang="en-US" sz="4000" dirty="0"/>
              <a:t>　検索キーワード分析の要点</a:t>
            </a:r>
            <a:br>
              <a:rPr lang="en-US" altLang="ja-JP" sz="4000" dirty="0"/>
            </a:br>
            <a:br>
              <a:rPr lang="en-US" altLang="ja-JP" sz="4000" dirty="0"/>
            </a:br>
            <a:r>
              <a:rPr lang="ja-JP" altLang="en-US" sz="4000" dirty="0"/>
              <a:t>　その市場の関連キーワード</a:t>
            </a:r>
            <a:br>
              <a:rPr lang="en-US" altLang="ja-JP" sz="4000" dirty="0"/>
            </a:br>
            <a:r>
              <a:rPr lang="ja-JP" altLang="en-US" sz="4000" dirty="0"/>
              <a:t>　は宝の山。</a:t>
            </a:r>
            <a:br>
              <a:rPr lang="en-US" altLang="ja-JP" sz="4000" dirty="0"/>
            </a:br>
            <a:r>
              <a:rPr lang="ja-JP" altLang="en-US" sz="4000" dirty="0"/>
              <a:t>　分析すれば、ニーズがわかり</a:t>
            </a:r>
            <a:br>
              <a:rPr lang="en-US" altLang="ja-JP" sz="4000" dirty="0"/>
            </a:br>
            <a:r>
              <a:rPr lang="ja-JP" altLang="en-US" sz="4000" dirty="0"/>
              <a:t>　顧客に合った発信が可能に。</a:t>
            </a:r>
            <a:br>
              <a:rPr lang="en-US" altLang="ja-JP" sz="4000" dirty="0"/>
            </a:br>
            <a:endParaRPr kumimoji="1" lang="ja-JP" altLang="en-US" sz="4000" dirty="0"/>
          </a:p>
        </p:txBody>
      </p:sp>
      <p:sp>
        <p:nvSpPr>
          <p:cNvPr id="3" name="スライド番号プレースホルダー 2">
            <a:extLst>
              <a:ext uri="{FF2B5EF4-FFF2-40B4-BE49-F238E27FC236}">
                <a16:creationId xmlns:a16="http://schemas.microsoft.com/office/drawing/2014/main" id="{A60D255C-3DC9-49BE-A478-44758CC8B6E2}"/>
              </a:ext>
            </a:extLst>
          </p:cNvPr>
          <p:cNvSpPr>
            <a:spLocks noGrp="1"/>
          </p:cNvSpPr>
          <p:nvPr>
            <p:ph type="sldNum" sz="quarter" idx="12"/>
          </p:nvPr>
        </p:nvSpPr>
        <p:spPr/>
        <p:txBody>
          <a:bodyPr/>
          <a:lstStyle/>
          <a:p>
            <a:fld id="{B15C752D-AC49-46AC-8DF6-64E47356F93F}" type="slidenum">
              <a:rPr kumimoji="1" lang="ja-JP" altLang="en-US" smtClean="0"/>
              <a:t>53</a:t>
            </a:fld>
            <a:endParaRPr kumimoji="1" lang="ja-JP" altLang="en-US"/>
          </a:p>
        </p:txBody>
      </p:sp>
    </p:spTree>
    <p:extLst>
      <p:ext uri="{BB962C8B-B14F-4D97-AF65-F5344CB8AC3E}">
        <p14:creationId xmlns:p14="http://schemas.microsoft.com/office/powerpoint/2010/main" val="23587285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82AB90-E4D2-4034-9B8E-7565C2BC37E0}"/>
              </a:ext>
            </a:extLst>
          </p:cNvPr>
          <p:cNvSpPr txBox="1">
            <a:spLocks/>
          </p:cNvSpPr>
          <p:nvPr/>
        </p:nvSpPr>
        <p:spPr>
          <a:xfrm>
            <a:off x="1315276" y="1027843"/>
            <a:ext cx="7497030" cy="4243404"/>
          </a:xfrm>
          <a:prstGeom prst="rect">
            <a:avLst/>
          </a:prstGeom>
          <a:noFill/>
        </p:spPr>
        <p:txBody>
          <a:bodyPr>
            <a:normAutofit fontScale="975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a:t>
            </a:r>
            <a:r>
              <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第６章</a:t>
            </a:r>
            <a:r>
              <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a:t>
            </a:r>
            <a:r>
              <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　農泊データ③</a:t>
            </a:r>
            <a:endPar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農泊地域の</a:t>
            </a:r>
            <a:endPar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訪問客の位置データ</a:t>
            </a:r>
            <a:endPar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を活用しよう</a:t>
            </a:r>
          </a:p>
        </p:txBody>
      </p:sp>
      <p:sp>
        <p:nvSpPr>
          <p:cNvPr id="3" name="スライド番号プレースホルダー 2">
            <a:extLst>
              <a:ext uri="{FF2B5EF4-FFF2-40B4-BE49-F238E27FC236}">
                <a16:creationId xmlns:a16="http://schemas.microsoft.com/office/drawing/2014/main" id="{7C172282-CF97-4BFD-B3AB-35E8530183FE}"/>
              </a:ext>
            </a:extLst>
          </p:cNvPr>
          <p:cNvSpPr>
            <a:spLocks noGrp="1"/>
          </p:cNvSpPr>
          <p:nvPr>
            <p:ph type="sldNum" sz="quarter" idx="12"/>
          </p:nvPr>
        </p:nvSpPr>
        <p:spPr/>
        <p:txBody>
          <a:bodyPr/>
          <a:lstStyle/>
          <a:p>
            <a:fld id="{2CA21C09-55AC-4719-BB36-E07DD41E6FFE}" type="slidenum">
              <a:rPr kumimoji="1" lang="ja-JP" altLang="en-US" smtClean="0"/>
              <a:t>54</a:t>
            </a:fld>
            <a:endParaRPr kumimoji="1" lang="ja-JP" altLang="en-US"/>
          </a:p>
        </p:txBody>
      </p:sp>
    </p:spTree>
    <p:extLst>
      <p:ext uri="{BB962C8B-B14F-4D97-AF65-F5344CB8AC3E}">
        <p14:creationId xmlns:p14="http://schemas.microsoft.com/office/powerpoint/2010/main" val="13562155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992386" y="372035"/>
            <a:ext cx="7574173" cy="2090854"/>
          </a:xfrm>
        </p:spPr>
        <p:txBody>
          <a:bodyPr>
            <a:normAutofit/>
          </a:bodyPr>
          <a:lstStyle/>
          <a:p>
            <a:r>
              <a:rPr lang="ja-JP" altLang="en-US" sz="4800" dirty="0"/>
              <a:t>観光地の訪問客分析の例</a:t>
            </a:r>
          </a:p>
        </p:txBody>
      </p:sp>
      <p:pic>
        <p:nvPicPr>
          <p:cNvPr id="4" name="図 3"/>
          <p:cNvPicPr>
            <a:picLocks noChangeAspect="1"/>
          </p:cNvPicPr>
          <p:nvPr/>
        </p:nvPicPr>
        <p:blipFill rotWithShape="1">
          <a:blip r:embed="rId2"/>
          <a:srcRect r="50336" b="12082"/>
          <a:stretch/>
        </p:blipFill>
        <p:spPr>
          <a:xfrm>
            <a:off x="885454" y="3200425"/>
            <a:ext cx="7498597" cy="2389374"/>
          </a:xfrm>
          <a:prstGeom prst="rect">
            <a:avLst/>
          </a:prstGeom>
        </p:spPr>
      </p:pic>
      <p:sp>
        <p:nvSpPr>
          <p:cNvPr id="3" name="スライド番号プレースホルダー 2">
            <a:extLst>
              <a:ext uri="{FF2B5EF4-FFF2-40B4-BE49-F238E27FC236}">
                <a16:creationId xmlns:a16="http://schemas.microsoft.com/office/drawing/2014/main" id="{488C9D6D-3899-4E90-98F0-6E0AA35C7807}"/>
              </a:ext>
            </a:extLst>
          </p:cNvPr>
          <p:cNvSpPr>
            <a:spLocks noGrp="1"/>
          </p:cNvSpPr>
          <p:nvPr>
            <p:ph type="sldNum" sz="quarter" idx="12"/>
          </p:nvPr>
        </p:nvSpPr>
        <p:spPr/>
        <p:txBody>
          <a:bodyPr/>
          <a:lstStyle/>
          <a:p>
            <a:fld id="{3E7E972E-71C9-46EF-8360-4FAA3C872D3A}" type="slidenum">
              <a:rPr kumimoji="1" lang="ja-JP" altLang="en-US" smtClean="0"/>
              <a:t>55</a:t>
            </a:fld>
            <a:endParaRPr kumimoji="1" lang="ja-JP" altLang="en-US" dirty="0"/>
          </a:p>
        </p:txBody>
      </p:sp>
    </p:spTree>
    <p:extLst>
      <p:ext uri="{BB962C8B-B14F-4D97-AF65-F5344CB8AC3E}">
        <p14:creationId xmlns:p14="http://schemas.microsoft.com/office/powerpoint/2010/main" val="21801932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90890" y="399988"/>
            <a:ext cx="4647648" cy="852363"/>
          </a:xfrm>
          <a:prstGeom prst="rect">
            <a:avLst/>
          </a:prstGeom>
          <a:noFill/>
        </p:spPr>
        <p:txBody>
          <a:bodyPr wrap="none" lIns="84406" tIns="42203" rIns="84406" bIns="42203">
            <a:spAutoFit/>
          </a:bodyPr>
          <a:lstStyle/>
          <a:p>
            <a:pPr algn="ctr" defTabSz="422041">
              <a:defRPr/>
            </a:pPr>
            <a:r>
              <a:rPr lang="ja-JP" altLang="en-US" sz="4985" dirty="0">
                <a:ln w="0"/>
                <a:solidFill>
                  <a:prstClr val="white"/>
                </a:solidFill>
                <a:effectLst>
                  <a:outerShdw blurRad="38100" dist="19050" dir="2700000" algn="tl" rotWithShape="0">
                    <a:prstClr val="black">
                      <a:alpha val="40000"/>
                    </a:prstClr>
                  </a:outerShdw>
                </a:effectLst>
                <a:latin typeface="Century Gothic" panose="020B0502020202020204"/>
                <a:ea typeface="メイリオ" panose="020B0604030504040204" pitchFamily="50" charset="-128"/>
              </a:rPr>
              <a:t>観光地の通行量</a:t>
            </a:r>
          </a:p>
        </p:txBody>
      </p:sp>
      <p:pic>
        <p:nvPicPr>
          <p:cNvPr id="2" name="図 1"/>
          <p:cNvPicPr>
            <a:picLocks noChangeAspect="1"/>
          </p:cNvPicPr>
          <p:nvPr/>
        </p:nvPicPr>
        <p:blipFill>
          <a:blip r:embed="rId2"/>
          <a:stretch>
            <a:fillRect/>
          </a:stretch>
        </p:blipFill>
        <p:spPr>
          <a:xfrm>
            <a:off x="1211799" y="1311974"/>
            <a:ext cx="6788609" cy="4933173"/>
          </a:xfrm>
          <a:prstGeom prst="rect">
            <a:avLst/>
          </a:prstGeom>
        </p:spPr>
      </p:pic>
      <p:sp>
        <p:nvSpPr>
          <p:cNvPr id="3" name="スライド番号プレースホルダー 2">
            <a:extLst>
              <a:ext uri="{FF2B5EF4-FFF2-40B4-BE49-F238E27FC236}">
                <a16:creationId xmlns:a16="http://schemas.microsoft.com/office/drawing/2014/main" id="{A112CCC7-AE14-4611-A8C7-425A10E57033}"/>
              </a:ext>
            </a:extLst>
          </p:cNvPr>
          <p:cNvSpPr>
            <a:spLocks noGrp="1"/>
          </p:cNvSpPr>
          <p:nvPr>
            <p:ph type="sldNum" sz="quarter" idx="12"/>
          </p:nvPr>
        </p:nvSpPr>
        <p:spPr/>
        <p:txBody>
          <a:bodyPr/>
          <a:lstStyle/>
          <a:p>
            <a:fld id="{3E7E972E-71C9-46EF-8360-4FAA3C872D3A}" type="slidenum">
              <a:rPr kumimoji="1" lang="ja-JP" altLang="en-US" smtClean="0"/>
              <a:t>56</a:t>
            </a:fld>
            <a:endParaRPr kumimoji="1" lang="ja-JP" altLang="en-US"/>
          </a:p>
        </p:txBody>
      </p:sp>
    </p:spTree>
    <p:extLst>
      <p:ext uri="{BB962C8B-B14F-4D97-AF65-F5344CB8AC3E}">
        <p14:creationId xmlns:p14="http://schemas.microsoft.com/office/powerpoint/2010/main" val="28485434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580979" y="792374"/>
            <a:ext cx="7845639" cy="852363"/>
          </a:xfrm>
          <a:prstGeom prst="rect">
            <a:avLst/>
          </a:prstGeom>
          <a:noFill/>
        </p:spPr>
        <p:txBody>
          <a:bodyPr wrap="none" lIns="84406" tIns="42203" rIns="84406" bIns="42203">
            <a:spAutoFit/>
          </a:bodyPr>
          <a:lstStyle/>
          <a:p>
            <a:pPr algn="ctr" defTabSz="422041">
              <a:defRPr/>
            </a:pPr>
            <a:r>
              <a:rPr lang="ja-JP" altLang="en-US" sz="4985" dirty="0">
                <a:ln w="0"/>
                <a:solidFill>
                  <a:prstClr val="white"/>
                </a:solidFill>
                <a:effectLst>
                  <a:outerShdw blurRad="38100" dist="19050" dir="2700000" algn="tl" rotWithShape="0">
                    <a:prstClr val="black">
                      <a:alpha val="40000"/>
                    </a:prstClr>
                  </a:outerShdw>
                </a:effectLst>
                <a:latin typeface="Century Gothic" panose="020B0502020202020204"/>
                <a:ea typeface="メイリオ" panose="020B0604030504040204" pitchFamily="50" charset="-128"/>
              </a:rPr>
              <a:t>通行者の居住・勤務・来街</a:t>
            </a:r>
          </a:p>
        </p:txBody>
      </p:sp>
      <p:pic>
        <p:nvPicPr>
          <p:cNvPr id="3" name="図 2"/>
          <p:cNvPicPr>
            <a:picLocks noChangeAspect="1"/>
          </p:cNvPicPr>
          <p:nvPr/>
        </p:nvPicPr>
        <p:blipFill>
          <a:blip r:embed="rId2"/>
          <a:stretch>
            <a:fillRect/>
          </a:stretch>
        </p:blipFill>
        <p:spPr>
          <a:xfrm>
            <a:off x="40992" y="2005202"/>
            <a:ext cx="9076113" cy="3573571"/>
          </a:xfrm>
          <a:prstGeom prst="rect">
            <a:avLst/>
          </a:prstGeom>
        </p:spPr>
      </p:pic>
      <p:pic>
        <p:nvPicPr>
          <p:cNvPr id="6" name="図 5"/>
          <p:cNvPicPr>
            <a:picLocks noChangeAspect="1"/>
          </p:cNvPicPr>
          <p:nvPr/>
        </p:nvPicPr>
        <p:blipFill>
          <a:blip r:embed="rId3"/>
          <a:stretch>
            <a:fillRect/>
          </a:stretch>
        </p:blipFill>
        <p:spPr>
          <a:xfrm>
            <a:off x="2772194" y="5759946"/>
            <a:ext cx="3673367" cy="664465"/>
          </a:xfrm>
          <a:prstGeom prst="rect">
            <a:avLst/>
          </a:prstGeom>
        </p:spPr>
      </p:pic>
      <p:sp>
        <p:nvSpPr>
          <p:cNvPr id="2" name="スライド番号プレースホルダー 1">
            <a:extLst>
              <a:ext uri="{FF2B5EF4-FFF2-40B4-BE49-F238E27FC236}">
                <a16:creationId xmlns:a16="http://schemas.microsoft.com/office/drawing/2014/main" id="{81BEF653-FD30-448E-95A0-D47F1D1A6CB7}"/>
              </a:ext>
            </a:extLst>
          </p:cNvPr>
          <p:cNvSpPr>
            <a:spLocks noGrp="1"/>
          </p:cNvSpPr>
          <p:nvPr>
            <p:ph type="sldNum" sz="quarter" idx="12"/>
          </p:nvPr>
        </p:nvSpPr>
        <p:spPr/>
        <p:txBody>
          <a:bodyPr/>
          <a:lstStyle/>
          <a:p>
            <a:fld id="{3E7E972E-71C9-46EF-8360-4FAA3C872D3A}" type="slidenum">
              <a:rPr kumimoji="1" lang="ja-JP" altLang="en-US" smtClean="0"/>
              <a:t>57</a:t>
            </a:fld>
            <a:endParaRPr kumimoji="1" lang="ja-JP" altLang="en-US"/>
          </a:p>
        </p:txBody>
      </p:sp>
    </p:spTree>
    <p:extLst>
      <p:ext uri="{BB962C8B-B14F-4D97-AF65-F5344CB8AC3E}">
        <p14:creationId xmlns:p14="http://schemas.microsoft.com/office/powerpoint/2010/main" val="10453228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195310" y="775322"/>
            <a:ext cx="4008051" cy="852363"/>
          </a:xfrm>
          <a:prstGeom prst="rect">
            <a:avLst/>
          </a:prstGeom>
          <a:noFill/>
        </p:spPr>
        <p:txBody>
          <a:bodyPr wrap="none" lIns="84406" tIns="42203" rIns="84406" bIns="42203">
            <a:spAutoFit/>
          </a:bodyPr>
          <a:lstStyle/>
          <a:p>
            <a:pPr algn="ctr" defTabSz="422041">
              <a:defRPr/>
            </a:pPr>
            <a:r>
              <a:rPr lang="ja-JP" altLang="en-US" sz="4985" dirty="0">
                <a:ln w="0"/>
                <a:solidFill>
                  <a:prstClr val="white"/>
                </a:solidFill>
                <a:effectLst>
                  <a:outerShdw blurRad="38100" dist="19050" dir="2700000" algn="tl" rotWithShape="0">
                    <a:prstClr val="black">
                      <a:alpha val="40000"/>
                    </a:prstClr>
                  </a:outerShdw>
                </a:effectLst>
                <a:latin typeface="Century Gothic" panose="020B0502020202020204"/>
                <a:ea typeface="メイリオ" panose="020B0604030504040204" pitchFamily="50" charset="-128"/>
              </a:rPr>
              <a:t>通行者の性別</a:t>
            </a:r>
          </a:p>
        </p:txBody>
      </p:sp>
      <p:pic>
        <p:nvPicPr>
          <p:cNvPr id="4" name="図 3"/>
          <p:cNvPicPr>
            <a:picLocks noChangeAspect="1"/>
          </p:cNvPicPr>
          <p:nvPr/>
        </p:nvPicPr>
        <p:blipFill>
          <a:blip r:embed="rId2"/>
          <a:stretch>
            <a:fillRect/>
          </a:stretch>
        </p:blipFill>
        <p:spPr>
          <a:xfrm>
            <a:off x="0" y="1988377"/>
            <a:ext cx="9119115" cy="3646693"/>
          </a:xfrm>
          <a:prstGeom prst="rect">
            <a:avLst/>
          </a:prstGeom>
        </p:spPr>
      </p:pic>
      <p:pic>
        <p:nvPicPr>
          <p:cNvPr id="6" name="図 5"/>
          <p:cNvPicPr>
            <a:picLocks noChangeAspect="1"/>
          </p:cNvPicPr>
          <p:nvPr/>
        </p:nvPicPr>
        <p:blipFill>
          <a:blip r:embed="rId3"/>
          <a:stretch>
            <a:fillRect/>
          </a:stretch>
        </p:blipFill>
        <p:spPr>
          <a:xfrm>
            <a:off x="3146341" y="5777960"/>
            <a:ext cx="2583047" cy="716684"/>
          </a:xfrm>
          <a:prstGeom prst="rect">
            <a:avLst/>
          </a:prstGeom>
        </p:spPr>
      </p:pic>
      <p:sp>
        <p:nvSpPr>
          <p:cNvPr id="2" name="スライド番号プレースホルダー 1">
            <a:extLst>
              <a:ext uri="{FF2B5EF4-FFF2-40B4-BE49-F238E27FC236}">
                <a16:creationId xmlns:a16="http://schemas.microsoft.com/office/drawing/2014/main" id="{D0F442E9-0F64-41B2-9226-60D398927534}"/>
              </a:ext>
            </a:extLst>
          </p:cNvPr>
          <p:cNvSpPr>
            <a:spLocks noGrp="1"/>
          </p:cNvSpPr>
          <p:nvPr>
            <p:ph type="sldNum" sz="quarter" idx="12"/>
          </p:nvPr>
        </p:nvSpPr>
        <p:spPr/>
        <p:txBody>
          <a:bodyPr/>
          <a:lstStyle/>
          <a:p>
            <a:fld id="{3E7E972E-71C9-46EF-8360-4FAA3C872D3A}" type="slidenum">
              <a:rPr kumimoji="1" lang="ja-JP" altLang="en-US" smtClean="0"/>
              <a:t>58</a:t>
            </a:fld>
            <a:endParaRPr kumimoji="1" lang="ja-JP" altLang="en-US"/>
          </a:p>
        </p:txBody>
      </p:sp>
    </p:spTree>
    <p:extLst>
      <p:ext uri="{BB962C8B-B14F-4D97-AF65-F5344CB8AC3E}">
        <p14:creationId xmlns:p14="http://schemas.microsoft.com/office/powerpoint/2010/main" val="38398550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75513" y="775322"/>
            <a:ext cx="4647648" cy="852363"/>
          </a:xfrm>
          <a:prstGeom prst="rect">
            <a:avLst/>
          </a:prstGeom>
          <a:noFill/>
        </p:spPr>
        <p:txBody>
          <a:bodyPr wrap="none" lIns="84406" tIns="42203" rIns="84406" bIns="42203">
            <a:spAutoFit/>
          </a:bodyPr>
          <a:lstStyle/>
          <a:p>
            <a:pPr algn="ctr" defTabSz="422041">
              <a:defRPr/>
            </a:pPr>
            <a:r>
              <a:rPr lang="ja-JP" altLang="en-US" sz="4985" dirty="0">
                <a:ln w="0"/>
                <a:solidFill>
                  <a:prstClr val="white"/>
                </a:solidFill>
                <a:effectLst>
                  <a:outerShdw blurRad="38100" dist="19050" dir="2700000" algn="tl" rotWithShape="0">
                    <a:prstClr val="black">
                      <a:alpha val="40000"/>
                    </a:prstClr>
                  </a:outerShdw>
                </a:effectLst>
                <a:latin typeface="Century Gothic" panose="020B0502020202020204"/>
                <a:ea typeface="メイリオ" panose="020B0604030504040204" pitchFamily="50" charset="-128"/>
              </a:rPr>
              <a:t>通行者の年代別</a:t>
            </a:r>
          </a:p>
        </p:txBody>
      </p:sp>
      <p:pic>
        <p:nvPicPr>
          <p:cNvPr id="2" name="図 1"/>
          <p:cNvPicPr>
            <a:picLocks noChangeAspect="1"/>
          </p:cNvPicPr>
          <p:nvPr/>
        </p:nvPicPr>
        <p:blipFill>
          <a:blip r:embed="rId2"/>
          <a:stretch>
            <a:fillRect/>
          </a:stretch>
        </p:blipFill>
        <p:spPr>
          <a:xfrm>
            <a:off x="48699" y="1926314"/>
            <a:ext cx="9095301" cy="3679851"/>
          </a:xfrm>
          <a:prstGeom prst="rect">
            <a:avLst/>
          </a:prstGeom>
        </p:spPr>
      </p:pic>
      <p:pic>
        <p:nvPicPr>
          <p:cNvPr id="3" name="図 2"/>
          <p:cNvPicPr>
            <a:picLocks noChangeAspect="1"/>
          </p:cNvPicPr>
          <p:nvPr/>
        </p:nvPicPr>
        <p:blipFill>
          <a:blip r:embed="rId3"/>
          <a:stretch>
            <a:fillRect/>
          </a:stretch>
        </p:blipFill>
        <p:spPr>
          <a:xfrm>
            <a:off x="1621044" y="5822640"/>
            <a:ext cx="6622351" cy="687567"/>
          </a:xfrm>
          <a:prstGeom prst="rect">
            <a:avLst/>
          </a:prstGeom>
        </p:spPr>
      </p:pic>
      <p:sp>
        <p:nvSpPr>
          <p:cNvPr id="4" name="スライド番号プレースホルダー 3">
            <a:extLst>
              <a:ext uri="{FF2B5EF4-FFF2-40B4-BE49-F238E27FC236}">
                <a16:creationId xmlns:a16="http://schemas.microsoft.com/office/drawing/2014/main" id="{11F6C63F-B349-4ACD-AFEF-0B393177E106}"/>
              </a:ext>
            </a:extLst>
          </p:cNvPr>
          <p:cNvSpPr>
            <a:spLocks noGrp="1"/>
          </p:cNvSpPr>
          <p:nvPr>
            <p:ph type="sldNum" sz="quarter" idx="12"/>
          </p:nvPr>
        </p:nvSpPr>
        <p:spPr/>
        <p:txBody>
          <a:bodyPr/>
          <a:lstStyle/>
          <a:p>
            <a:fld id="{3E7E972E-71C9-46EF-8360-4FAA3C872D3A}" type="slidenum">
              <a:rPr kumimoji="1" lang="ja-JP" altLang="en-US" smtClean="0"/>
              <a:t>59</a:t>
            </a:fld>
            <a:endParaRPr kumimoji="1" lang="ja-JP" altLang="en-US"/>
          </a:p>
        </p:txBody>
      </p:sp>
    </p:spTree>
    <p:extLst>
      <p:ext uri="{BB962C8B-B14F-4D97-AF65-F5344CB8AC3E}">
        <p14:creationId xmlns:p14="http://schemas.microsoft.com/office/powerpoint/2010/main" val="852206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BCCB9CEC-66EE-4044-84E6-740A8D333A89}"/>
              </a:ext>
            </a:extLst>
          </p:cNvPr>
          <p:cNvSpPr/>
          <p:nvPr/>
        </p:nvSpPr>
        <p:spPr>
          <a:xfrm>
            <a:off x="1120588" y="1290924"/>
            <a:ext cx="3406589" cy="4025147"/>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800" dirty="0"/>
          </a:p>
        </p:txBody>
      </p:sp>
      <p:sp>
        <p:nvSpPr>
          <p:cNvPr id="5" name="四角形: 角を丸くする 4">
            <a:extLst>
              <a:ext uri="{FF2B5EF4-FFF2-40B4-BE49-F238E27FC236}">
                <a16:creationId xmlns:a16="http://schemas.microsoft.com/office/drawing/2014/main" id="{2527EFF5-9368-49A3-8379-6920316D9560}"/>
              </a:ext>
            </a:extLst>
          </p:cNvPr>
          <p:cNvSpPr/>
          <p:nvPr/>
        </p:nvSpPr>
        <p:spPr>
          <a:xfrm>
            <a:off x="5056094" y="1290924"/>
            <a:ext cx="3406589" cy="4025147"/>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229F35F-9ED8-43B8-A25B-608B10E0BC07}"/>
              </a:ext>
            </a:extLst>
          </p:cNvPr>
          <p:cNvSpPr txBox="1"/>
          <p:nvPr/>
        </p:nvSpPr>
        <p:spPr>
          <a:xfrm>
            <a:off x="1497106" y="1451399"/>
            <a:ext cx="2420471" cy="830997"/>
          </a:xfrm>
          <a:prstGeom prst="rect">
            <a:avLst/>
          </a:prstGeom>
          <a:noFill/>
        </p:spPr>
        <p:txBody>
          <a:bodyPr wrap="square">
            <a:spAutoFit/>
          </a:bodyPr>
          <a:lstStyle/>
          <a:p>
            <a:r>
              <a:rPr kumimoji="1" lang="ja-JP" altLang="en-US" sz="4800" dirty="0"/>
              <a:t>①</a:t>
            </a:r>
            <a:r>
              <a:rPr kumimoji="1" lang="en-US" altLang="ja-JP" sz="4800" dirty="0"/>
              <a:t>H-DX</a:t>
            </a:r>
            <a:endParaRPr lang="ja-JP" altLang="en-US" sz="4800" dirty="0"/>
          </a:p>
        </p:txBody>
      </p:sp>
      <p:sp>
        <p:nvSpPr>
          <p:cNvPr id="8" name="テキスト ボックス 7">
            <a:extLst>
              <a:ext uri="{FF2B5EF4-FFF2-40B4-BE49-F238E27FC236}">
                <a16:creationId xmlns:a16="http://schemas.microsoft.com/office/drawing/2014/main" id="{28E24A00-854F-450D-8220-D980BA2FF851}"/>
              </a:ext>
            </a:extLst>
          </p:cNvPr>
          <p:cNvSpPr txBox="1"/>
          <p:nvPr/>
        </p:nvSpPr>
        <p:spPr>
          <a:xfrm>
            <a:off x="5477435" y="1451399"/>
            <a:ext cx="2420471" cy="830997"/>
          </a:xfrm>
          <a:prstGeom prst="rect">
            <a:avLst/>
          </a:prstGeom>
          <a:noFill/>
        </p:spPr>
        <p:txBody>
          <a:bodyPr wrap="square">
            <a:spAutoFit/>
          </a:bodyPr>
          <a:lstStyle/>
          <a:p>
            <a:r>
              <a:rPr kumimoji="1" lang="ja-JP" altLang="en-US" sz="4800" dirty="0"/>
              <a:t>②</a:t>
            </a:r>
            <a:r>
              <a:rPr kumimoji="1" lang="en-US" altLang="ja-JP" sz="4800" dirty="0"/>
              <a:t>S-DX</a:t>
            </a:r>
            <a:endParaRPr lang="ja-JP" altLang="en-US" sz="4800" dirty="0"/>
          </a:p>
        </p:txBody>
      </p:sp>
      <p:sp>
        <p:nvSpPr>
          <p:cNvPr id="10" name="テキスト ボックス 9">
            <a:extLst>
              <a:ext uri="{FF2B5EF4-FFF2-40B4-BE49-F238E27FC236}">
                <a16:creationId xmlns:a16="http://schemas.microsoft.com/office/drawing/2014/main" id="{6AE6B2FD-7EE2-47C4-BBC4-B60A95C5A5D3}"/>
              </a:ext>
            </a:extLst>
          </p:cNvPr>
          <p:cNvSpPr txBox="1"/>
          <p:nvPr/>
        </p:nvSpPr>
        <p:spPr>
          <a:xfrm>
            <a:off x="1497106" y="2607846"/>
            <a:ext cx="2841813" cy="2585323"/>
          </a:xfrm>
          <a:prstGeom prst="rect">
            <a:avLst/>
          </a:prstGeom>
          <a:noFill/>
        </p:spPr>
        <p:txBody>
          <a:bodyPr wrap="square">
            <a:spAutoFit/>
          </a:bodyPr>
          <a:lstStyle/>
          <a:p>
            <a:r>
              <a:rPr kumimoji="1" lang="ja-JP" altLang="en-US" dirty="0"/>
              <a:t>ハイスペック</a:t>
            </a:r>
            <a:endParaRPr kumimoji="1" lang="en-US" altLang="ja-JP" dirty="0"/>
          </a:p>
          <a:p>
            <a:r>
              <a:rPr kumimoji="1" lang="ja-JP" altLang="en-US" dirty="0"/>
              <a:t>　超高品質</a:t>
            </a:r>
            <a:endParaRPr kumimoji="1" lang="en-US" altLang="ja-JP" dirty="0"/>
          </a:p>
          <a:p>
            <a:endParaRPr kumimoji="1" lang="en-US" altLang="ja-JP" dirty="0"/>
          </a:p>
          <a:p>
            <a:r>
              <a:rPr kumimoji="1" lang="ja-JP" altLang="en-US" dirty="0"/>
              <a:t>ハイコスト</a:t>
            </a:r>
            <a:endParaRPr kumimoji="1" lang="en-US" altLang="ja-JP" dirty="0"/>
          </a:p>
          <a:p>
            <a:r>
              <a:rPr kumimoji="1" lang="ja-JP" altLang="en-US" dirty="0"/>
              <a:t>　高額</a:t>
            </a:r>
            <a:endParaRPr kumimoji="1" lang="en-US" altLang="ja-JP" dirty="0"/>
          </a:p>
          <a:p>
            <a:endParaRPr kumimoji="1" lang="en-US" altLang="ja-JP" dirty="0"/>
          </a:p>
          <a:p>
            <a:r>
              <a:rPr kumimoji="1" lang="ja-JP" altLang="en-US" dirty="0"/>
              <a:t>ハイユーザビリティ</a:t>
            </a:r>
            <a:endParaRPr kumimoji="1" lang="en-US" altLang="ja-JP" dirty="0"/>
          </a:p>
          <a:p>
            <a:r>
              <a:rPr kumimoji="1" lang="ja-JP" altLang="en-US" dirty="0"/>
              <a:t>　高難度</a:t>
            </a:r>
            <a:endParaRPr kumimoji="1" lang="en-US" altLang="ja-JP" dirty="0"/>
          </a:p>
          <a:p>
            <a:endParaRPr lang="ja-JP" altLang="en-US" sz="1800" dirty="0"/>
          </a:p>
        </p:txBody>
      </p:sp>
      <p:sp>
        <p:nvSpPr>
          <p:cNvPr id="11" name="タイトル 1">
            <a:extLst>
              <a:ext uri="{FF2B5EF4-FFF2-40B4-BE49-F238E27FC236}">
                <a16:creationId xmlns:a16="http://schemas.microsoft.com/office/drawing/2014/main" id="{2B0CAFB9-D03E-4649-84FE-BD8D90D487CB}"/>
              </a:ext>
            </a:extLst>
          </p:cNvPr>
          <p:cNvSpPr>
            <a:spLocks noGrp="1"/>
          </p:cNvSpPr>
          <p:nvPr>
            <p:ph type="title"/>
          </p:nvPr>
        </p:nvSpPr>
        <p:spPr>
          <a:xfrm>
            <a:off x="1246094" y="249018"/>
            <a:ext cx="7633742" cy="1492132"/>
          </a:xfrm>
        </p:spPr>
        <p:txBody>
          <a:bodyPr/>
          <a:lstStyle/>
          <a:p>
            <a:r>
              <a:rPr kumimoji="1" lang="ja-JP" altLang="en-US" dirty="0">
                <a:latin typeface="+mj-ea"/>
              </a:rPr>
              <a:t>実は </a:t>
            </a:r>
            <a:r>
              <a:rPr kumimoji="1" lang="en-US" altLang="ja-JP" dirty="0">
                <a:latin typeface="+mj-ea"/>
              </a:rPr>
              <a:t>DX</a:t>
            </a:r>
            <a:r>
              <a:rPr kumimoji="1" lang="ja-JP" altLang="en-US" dirty="0"/>
              <a:t>は２種類ある</a:t>
            </a:r>
          </a:p>
        </p:txBody>
      </p:sp>
      <p:sp>
        <p:nvSpPr>
          <p:cNvPr id="12" name="テキスト ボックス 11">
            <a:extLst>
              <a:ext uri="{FF2B5EF4-FFF2-40B4-BE49-F238E27FC236}">
                <a16:creationId xmlns:a16="http://schemas.microsoft.com/office/drawing/2014/main" id="{B0F69B68-A4B9-428B-AB52-E78C2277B19D}"/>
              </a:ext>
            </a:extLst>
          </p:cNvPr>
          <p:cNvSpPr txBox="1"/>
          <p:nvPr/>
        </p:nvSpPr>
        <p:spPr>
          <a:xfrm>
            <a:off x="5477435" y="2308407"/>
            <a:ext cx="2841813" cy="2862322"/>
          </a:xfrm>
          <a:prstGeom prst="rect">
            <a:avLst/>
          </a:prstGeom>
          <a:noFill/>
        </p:spPr>
        <p:txBody>
          <a:bodyPr wrap="square">
            <a:spAutoFit/>
          </a:bodyPr>
          <a:lstStyle/>
          <a:p>
            <a:r>
              <a:rPr kumimoji="1" lang="en-US" altLang="ja-JP" dirty="0"/>
              <a:t>Smartphone</a:t>
            </a:r>
          </a:p>
          <a:p>
            <a:r>
              <a:rPr kumimoji="1" lang="ja-JP" altLang="en-US" dirty="0"/>
              <a:t>スマートフォン</a:t>
            </a:r>
            <a:endParaRPr kumimoji="1" lang="en-US" altLang="ja-JP" dirty="0"/>
          </a:p>
          <a:p>
            <a:endParaRPr kumimoji="1" lang="en-US" altLang="ja-JP" dirty="0"/>
          </a:p>
          <a:p>
            <a:r>
              <a:rPr kumimoji="1" lang="en-US" altLang="ja-JP" dirty="0"/>
              <a:t>SNS</a:t>
            </a:r>
          </a:p>
          <a:p>
            <a:endParaRPr kumimoji="1" lang="en-US" altLang="ja-JP" dirty="0"/>
          </a:p>
          <a:p>
            <a:r>
              <a:rPr kumimoji="1" lang="en-US" altLang="ja-JP" dirty="0"/>
              <a:t>Simple</a:t>
            </a:r>
          </a:p>
          <a:p>
            <a:r>
              <a:rPr kumimoji="1" lang="ja-JP" altLang="en-US" dirty="0"/>
              <a:t>シンプル操作</a:t>
            </a:r>
            <a:endParaRPr kumimoji="1" lang="en-US" altLang="ja-JP" dirty="0"/>
          </a:p>
          <a:p>
            <a:endParaRPr kumimoji="1" lang="en-US" altLang="ja-JP" dirty="0"/>
          </a:p>
          <a:p>
            <a:r>
              <a:rPr kumimoji="1" lang="en-US" altLang="ja-JP" dirty="0"/>
              <a:t>Speedy</a:t>
            </a:r>
          </a:p>
          <a:p>
            <a:r>
              <a:rPr kumimoji="1" lang="ja-JP" altLang="en-US" dirty="0"/>
              <a:t>スピーディー</a:t>
            </a:r>
            <a:endParaRPr kumimoji="1" lang="en-US" altLang="ja-JP" dirty="0"/>
          </a:p>
        </p:txBody>
      </p:sp>
      <p:sp>
        <p:nvSpPr>
          <p:cNvPr id="14" name="テキスト ボックス 13">
            <a:extLst>
              <a:ext uri="{FF2B5EF4-FFF2-40B4-BE49-F238E27FC236}">
                <a16:creationId xmlns:a16="http://schemas.microsoft.com/office/drawing/2014/main" id="{2E0C2475-34C6-4672-9B72-EEC52D7A537B}"/>
              </a:ext>
            </a:extLst>
          </p:cNvPr>
          <p:cNvSpPr txBox="1"/>
          <p:nvPr/>
        </p:nvSpPr>
        <p:spPr>
          <a:xfrm>
            <a:off x="1270893" y="5654875"/>
            <a:ext cx="7633742" cy="954107"/>
          </a:xfrm>
          <a:prstGeom prst="rect">
            <a:avLst/>
          </a:prstGeom>
          <a:noFill/>
        </p:spPr>
        <p:txBody>
          <a:bodyPr wrap="square">
            <a:spAutoFit/>
          </a:bodyPr>
          <a:lstStyle/>
          <a:p>
            <a:r>
              <a:rPr kumimoji="1" lang="ja-JP" altLang="en-US" sz="2800" dirty="0"/>
              <a:t>事例集に出てくる高難度＆高額なものは、</a:t>
            </a:r>
            <a:endParaRPr kumimoji="1" lang="en-US" altLang="ja-JP" sz="2800" dirty="0"/>
          </a:p>
          <a:p>
            <a:r>
              <a:rPr kumimoji="1" lang="ja-JP" altLang="en-US" sz="2800" dirty="0"/>
              <a:t>農家に向いていない事もある</a:t>
            </a:r>
            <a:endParaRPr lang="ja-JP" altLang="en-US" sz="2800" dirty="0"/>
          </a:p>
        </p:txBody>
      </p:sp>
      <p:sp>
        <p:nvSpPr>
          <p:cNvPr id="2" name="スライド番号プレースホルダー 1">
            <a:extLst>
              <a:ext uri="{FF2B5EF4-FFF2-40B4-BE49-F238E27FC236}">
                <a16:creationId xmlns:a16="http://schemas.microsoft.com/office/drawing/2014/main" id="{5FA999FD-5180-4463-9580-D3FBD8756C56}"/>
              </a:ext>
            </a:extLst>
          </p:cNvPr>
          <p:cNvSpPr>
            <a:spLocks noGrp="1"/>
          </p:cNvSpPr>
          <p:nvPr>
            <p:ph type="sldNum" sz="quarter" idx="12"/>
          </p:nvPr>
        </p:nvSpPr>
        <p:spPr/>
        <p:txBody>
          <a:bodyPr/>
          <a:lstStyle/>
          <a:p>
            <a:fld id="{B15C752D-AC49-46AC-8DF6-64E47356F93F}" type="slidenum">
              <a:rPr kumimoji="1" lang="ja-JP" altLang="en-US" smtClean="0"/>
              <a:t>6</a:t>
            </a:fld>
            <a:endParaRPr kumimoji="1" lang="ja-JP" altLang="en-US"/>
          </a:p>
        </p:txBody>
      </p:sp>
    </p:spTree>
    <p:extLst>
      <p:ext uri="{BB962C8B-B14F-4D97-AF65-F5344CB8AC3E}">
        <p14:creationId xmlns:p14="http://schemas.microsoft.com/office/powerpoint/2010/main" val="5074446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1254113"/>
            <a:ext cx="9154661" cy="4815774"/>
          </a:xfrm>
          <a:prstGeom prst="rect">
            <a:avLst/>
          </a:prstGeom>
        </p:spPr>
      </p:pic>
      <p:sp>
        <p:nvSpPr>
          <p:cNvPr id="5" name="正方形/長方形 4"/>
          <p:cNvSpPr/>
          <p:nvPr/>
        </p:nvSpPr>
        <p:spPr>
          <a:xfrm>
            <a:off x="517111" y="493965"/>
            <a:ext cx="7206041" cy="852363"/>
          </a:xfrm>
          <a:prstGeom prst="rect">
            <a:avLst/>
          </a:prstGeom>
          <a:noFill/>
        </p:spPr>
        <p:txBody>
          <a:bodyPr wrap="none" lIns="84406" tIns="42203" rIns="84406" bIns="42203">
            <a:spAutoFit/>
          </a:bodyPr>
          <a:lstStyle/>
          <a:p>
            <a:pPr algn="ctr" defTabSz="422041">
              <a:defRPr/>
            </a:pPr>
            <a:r>
              <a:rPr lang="ja-JP" altLang="en-US" sz="4985" dirty="0">
                <a:ln w="0"/>
                <a:solidFill>
                  <a:prstClr val="white"/>
                </a:solidFill>
                <a:effectLst>
                  <a:outerShdw blurRad="38100" dist="19050" dir="2700000" algn="tl" rotWithShape="0">
                    <a:prstClr val="black">
                      <a:alpha val="40000"/>
                    </a:prstClr>
                  </a:outerShdw>
                </a:effectLst>
                <a:latin typeface="Century Gothic" panose="020B0502020202020204"/>
                <a:ea typeface="メイリオ" panose="020B0604030504040204" pitchFamily="50" charset="-128"/>
              </a:rPr>
              <a:t>１日だけ来た人の居住地</a:t>
            </a:r>
          </a:p>
        </p:txBody>
      </p:sp>
      <p:sp>
        <p:nvSpPr>
          <p:cNvPr id="2" name="スライド番号プレースホルダー 1">
            <a:extLst>
              <a:ext uri="{FF2B5EF4-FFF2-40B4-BE49-F238E27FC236}">
                <a16:creationId xmlns:a16="http://schemas.microsoft.com/office/drawing/2014/main" id="{249D6922-136C-4206-A274-090F7A41D139}"/>
              </a:ext>
            </a:extLst>
          </p:cNvPr>
          <p:cNvSpPr>
            <a:spLocks noGrp="1"/>
          </p:cNvSpPr>
          <p:nvPr>
            <p:ph type="sldNum" sz="quarter" idx="12"/>
          </p:nvPr>
        </p:nvSpPr>
        <p:spPr/>
        <p:txBody>
          <a:bodyPr/>
          <a:lstStyle/>
          <a:p>
            <a:fld id="{3E7E972E-71C9-46EF-8360-4FAA3C872D3A}" type="slidenum">
              <a:rPr kumimoji="1" lang="ja-JP" altLang="en-US" smtClean="0"/>
              <a:t>60</a:t>
            </a:fld>
            <a:endParaRPr kumimoji="1" lang="ja-JP" altLang="en-US"/>
          </a:p>
        </p:txBody>
      </p:sp>
    </p:spTree>
    <p:extLst>
      <p:ext uri="{BB962C8B-B14F-4D97-AF65-F5344CB8AC3E}">
        <p14:creationId xmlns:p14="http://schemas.microsoft.com/office/powerpoint/2010/main" val="4745793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926511" y="542518"/>
            <a:ext cx="5926845" cy="852363"/>
          </a:xfrm>
          <a:prstGeom prst="rect">
            <a:avLst/>
          </a:prstGeom>
          <a:noFill/>
        </p:spPr>
        <p:txBody>
          <a:bodyPr wrap="none" lIns="84406" tIns="42203" rIns="84406" bIns="42203">
            <a:spAutoFit/>
          </a:bodyPr>
          <a:lstStyle/>
          <a:p>
            <a:pPr algn="ctr" defTabSz="422041">
              <a:defRPr/>
            </a:pPr>
            <a:r>
              <a:rPr lang="ja-JP" altLang="en-US" sz="4985" dirty="0">
                <a:ln w="0"/>
                <a:solidFill>
                  <a:prstClr val="white"/>
                </a:solidFill>
                <a:effectLst>
                  <a:outerShdw blurRad="38100" dist="19050" dir="2700000" algn="tl" rotWithShape="0">
                    <a:prstClr val="black">
                      <a:alpha val="40000"/>
                    </a:prstClr>
                  </a:outerShdw>
                </a:effectLst>
                <a:latin typeface="Century Gothic" panose="020B0502020202020204"/>
                <a:ea typeface="メイリオ" panose="020B0604030504040204" pitchFamily="50" charset="-128"/>
              </a:rPr>
              <a:t>２日来た人の居住地</a:t>
            </a:r>
          </a:p>
        </p:txBody>
      </p:sp>
      <p:pic>
        <p:nvPicPr>
          <p:cNvPr id="2" name="図 1"/>
          <p:cNvPicPr>
            <a:picLocks noChangeAspect="1"/>
          </p:cNvPicPr>
          <p:nvPr/>
        </p:nvPicPr>
        <p:blipFill rotWithShape="1">
          <a:blip r:embed="rId2"/>
          <a:srcRect l="185" t="925" r="-10713" b="-11452"/>
          <a:stretch/>
        </p:blipFill>
        <p:spPr>
          <a:xfrm>
            <a:off x="0" y="1502774"/>
            <a:ext cx="10130153" cy="5091457"/>
          </a:xfrm>
          <a:prstGeom prst="rect">
            <a:avLst/>
          </a:prstGeom>
        </p:spPr>
      </p:pic>
      <p:sp>
        <p:nvSpPr>
          <p:cNvPr id="3" name="スライド番号プレースホルダー 2">
            <a:extLst>
              <a:ext uri="{FF2B5EF4-FFF2-40B4-BE49-F238E27FC236}">
                <a16:creationId xmlns:a16="http://schemas.microsoft.com/office/drawing/2014/main" id="{7F0239BC-26C7-4E94-B611-C355B7CBC1EC}"/>
              </a:ext>
            </a:extLst>
          </p:cNvPr>
          <p:cNvSpPr>
            <a:spLocks noGrp="1"/>
          </p:cNvSpPr>
          <p:nvPr>
            <p:ph type="sldNum" sz="quarter" idx="12"/>
          </p:nvPr>
        </p:nvSpPr>
        <p:spPr/>
        <p:txBody>
          <a:bodyPr/>
          <a:lstStyle/>
          <a:p>
            <a:fld id="{3E7E972E-71C9-46EF-8360-4FAA3C872D3A}" type="slidenum">
              <a:rPr kumimoji="1" lang="ja-JP" altLang="en-US" smtClean="0"/>
              <a:t>61</a:t>
            </a:fld>
            <a:endParaRPr kumimoji="1" lang="ja-JP" altLang="en-US"/>
          </a:p>
        </p:txBody>
      </p:sp>
    </p:spTree>
    <p:extLst>
      <p:ext uri="{BB962C8B-B14F-4D97-AF65-F5344CB8AC3E}">
        <p14:creationId xmlns:p14="http://schemas.microsoft.com/office/powerpoint/2010/main" val="34146510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29382" y="263769"/>
            <a:ext cx="8485237" cy="852363"/>
          </a:xfrm>
          <a:prstGeom prst="rect">
            <a:avLst/>
          </a:prstGeom>
          <a:noFill/>
        </p:spPr>
        <p:txBody>
          <a:bodyPr wrap="none" lIns="84406" tIns="42203" rIns="84406" bIns="42203">
            <a:spAutoFit/>
          </a:bodyPr>
          <a:lstStyle/>
          <a:p>
            <a:pPr algn="ctr" defTabSz="422041">
              <a:defRPr/>
            </a:pPr>
            <a:r>
              <a:rPr lang="ja-JP" altLang="en-US" sz="4985" dirty="0">
                <a:ln w="0"/>
                <a:solidFill>
                  <a:prstClr val="white"/>
                </a:solidFill>
                <a:effectLst>
                  <a:outerShdw blurRad="38100" dist="19050" dir="2700000" algn="tl" rotWithShape="0">
                    <a:prstClr val="black">
                      <a:alpha val="40000"/>
                    </a:prstClr>
                  </a:outerShdw>
                </a:effectLst>
                <a:latin typeface="Century Gothic" panose="020B0502020202020204"/>
                <a:ea typeface="メイリオ" panose="020B0604030504040204" pitchFamily="50" charset="-128"/>
              </a:rPr>
              <a:t>３日以上１０日未満の居住地</a:t>
            </a:r>
          </a:p>
        </p:txBody>
      </p:sp>
      <p:pic>
        <p:nvPicPr>
          <p:cNvPr id="3" name="図 2"/>
          <p:cNvPicPr>
            <a:picLocks noChangeAspect="1"/>
          </p:cNvPicPr>
          <p:nvPr/>
        </p:nvPicPr>
        <p:blipFill>
          <a:blip r:embed="rId2"/>
          <a:stretch>
            <a:fillRect/>
          </a:stretch>
        </p:blipFill>
        <p:spPr>
          <a:xfrm>
            <a:off x="59682" y="982062"/>
            <a:ext cx="9144000" cy="5269023"/>
          </a:xfrm>
          <a:prstGeom prst="rect">
            <a:avLst/>
          </a:prstGeom>
        </p:spPr>
      </p:pic>
      <p:sp>
        <p:nvSpPr>
          <p:cNvPr id="2" name="スライド番号プレースホルダー 1">
            <a:extLst>
              <a:ext uri="{FF2B5EF4-FFF2-40B4-BE49-F238E27FC236}">
                <a16:creationId xmlns:a16="http://schemas.microsoft.com/office/drawing/2014/main" id="{35A7E0BC-CC1C-4D6B-81A7-8ED4CBB0D003}"/>
              </a:ext>
            </a:extLst>
          </p:cNvPr>
          <p:cNvSpPr>
            <a:spLocks noGrp="1"/>
          </p:cNvSpPr>
          <p:nvPr>
            <p:ph type="sldNum" sz="quarter" idx="12"/>
          </p:nvPr>
        </p:nvSpPr>
        <p:spPr/>
        <p:txBody>
          <a:bodyPr/>
          <a:lstStyle/>
          <a:p>
            <a:fld id="{3E7E972E-71C9-46EF-8360-4FAA3C872D3A}" type="slidenum">
              <a:rPr kumimoji="1" lang="ja-JP" altLang="en-US" smtClean="0"/>
              <a:t>62</a:t>
            </a:fld>
            <a:endParaRPr kumimoji="1" lang="ja-JP" altLang="en-US"/>
          </a:p>
        </p:txBody>
      </p:sp>
    </p:spTree>
    <p:extLst>
      <p:ext uri="{BB962C8B-B14F-4D97-AF65-F5344CB8AC3E}">
        <p14:creationId xmlns:p14="http://schemas.microsoft.com/office/powerpoint/2010/main" val="41069859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19176" y="1031098"/>
            <a:ext cx="3368452" cy="1619496"/>
          </a:xfrm>
          <a:prstGeom prst="rect">
            <a:avLst/>
          </a:prstGeom>
          <a:noFill/>
        </p:spPr>
        <p:txBody>
          <a:bodyPr wrap="none" lIns="84406" tIns="42203" rIns="84406" bIns="42203">
            <a:spAutoFit/>
          </a:bodyPr>
          <a:lstStyle/>
          <a:p>
            <a:pPr algn="ctr" defTabSz="422041">
              <a:defRPr/>
            </a:pPr>
            <a:r>
              <a:rPr lang="ja-JP" altLang="en-US" sz="4985" dirty="0">
                <a:ln w="0"/>
                <a:solidFill>
                  <a:prstClr val="white"/>
                </a:solidFill>
                <a:effectLst>
                  <a:outerShdw blurRad="38100" dist="19050" dir="2700000" algn="tl" rotWithShape="0">
                    <a:prstClr val="black">
                      <a:alpha val="40000"/>
                    </a:prstClr>
                  </a:outerShdw>
                </a:effectLst>
                <a:latin typeface="Century Gothic" panose="020B0502020202020204"/>
                <a:ea typeface="メイリオ" panose="020B0604030504040204" pitchFamily="50" charset="-128"/>
              </a:rPr>
              <a:t>１日のみの</a:t>
            </a:r>
            <a:endParaRPr lang="en-US" altLang="ja-JP" sz="4985" dirty="0">
              <a:ln w="0"/>
              <a:solidFill>
                <a:prstClr val="white"/>
              </a:solidFill>
              <a:effectLst>
                <a:outerShdw blurRad="38100" dist="19050" dir="2700000" algn="tl" rotWithShape="0">
                  <a:prstClr val="black">
                    <a:alpha val="40000"/>
                  </a:prstClr>
                </a:outerShdw>
              </a:effectLst>
              <a:latin typeface="Century Gothic" panose="020B0502020202020204"/>
              <a:ea typeface="メイリオ" panose="020B0604030504040204" pitchFamily="50" charset="-128"/>
            </a:endParaRPr>
          </a:p>
          <a:p>
            <a:pPr algn="ctr" defTabSz="422041">
              <a:defRPr/>
            </a:pPr>
            <a:r>
              <a:rPr lang="ja-JP" altLang="en-US" sz="4985" dirty="0">
                <a:ln w="0"/>
                <a:solidFill>
                  <a:prstClr val="white"/>
                </a:solidFill>
                <a:effectLst>
                  <a:outerShdw blurRad="38100" dist="19050" dir="2700000" algn="tl" rotWithShape="0">
                    <a:prstClr val="black">
                      <a:alpha val="40000"/>
                    </a:prstClr>
                  </a:outerShdw>
                </a:effectLst>
                <a:latin typeface="Century Gothic" panose="020B0502020202020204"/>
                <a:ea typeface="メイリオ" panose="020B0604030504040204" pitchFamily="50" charset="-128"/>
              </a:rPr>
              <a:t>居住</a:t>
            </a:r>
            <a:r>
              <a:rPr lang="ja-JP" altLang="en-US" sz="4985" dirty="0">
                <a:ln w="0"/>
                <a:solidFill>
                  <a:srgbClr val="FF0000"/>
                </a:solidFill>
                <a:effectLst>
                  <a:outerShdw blurRad="38100" dist="19050" dir="2700000" algn="tl" rotWithShape="0">
                    <a:prstClr val="black">
                      <a:alpha val="40000"/>
                    </a:prstClr>
                  </a:outerShdw>
                </a:effectLst>
                <a:latin typeface="Century Gothic" panose="020B0502020202020204"/>
                <a:ea typeface="メイリオ" panose="020B0604030504040204" pitchFamily="50" charset="-128"/>
              </a:rPr>
              <a:t>市町村</a:t>
            </a:r>
          </a:p>
        </p:txBody>
      </p:sp>
      <p:sp>
        <p:nvSpPr>
          <p:cNvPr id="2" name="正方形/長方形 1"/>
          <p:cNvSpPr/>
          <p:nvPr/>
        </p:nvSpPr>
        <p:spPr>
          <a:xfrm>
            <a:off x="3903130" y="457300"/>
            <a:ext cx="5149627" cy="6096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defRPr/>
            </a:pPr>
            <a:endParaRPr kumimoji="1" lang="ja-JP" altLang="en-US" sz="1662">
              <a:solidFill>
                <a:prstClr val="white"/>
              </a:solidFill>
              <a:latin typeface="Century Gothic" panose="020B0502020202020204"/>
              <a:ea typeface="メイリオ" panose="020B0604030504040204" pitchFamily="50" charset="-128"/>
            </a:endParaRPr>
          </a:p>
        </p:txBody>
      </p:sp>
      <p:graphicFrame>
        <p:nvGraphicFramePr>
          <p:cNvPr id="4" name="表 3"/>
          <p:cNvGraphicFramePr>
            <a:graphicFrameLocks noGrp="1"/>
          </p:cNvGraphicFramePr>
          <p:nvPr/>
        </p:nvGraphicFramePr>
        <p:xfrm>
          <a:off x="4097503" y="635974"/>
          <a:ext cx="4760879" cy="5826575"/>
        </p:xfrm>
        <a:graphic>
          <a:graphicData uri="http://schemas.openxmlformats.org/drawingml/2006/table">
            <a:tbl>
              <a:tblPr/>
              <a:tblGrid>
                <a:gridCol w="1722492">
                  <a:extLst>
                    <a:ext uri="{9D8B030D-6E8A-4147-A177-3AD203B41FA5}">
                      <a16:colId xmlns:a16="http://schemas.microsoft.com/office/drawing/2014/main" val="3373227110"/>
                    </a:ext>
                  </a:extLst>
                </a:gridCol>
                <a:gridCol w="931113">
                  <a:extLst>
                    <a:ext uri="{9D8B030D-6E8A-4147-A177-3AD203B41FA5}">
                      <a16:colId xmlns:a16="http://schemas.microsoft.com/office/drawing/2014/main" val="2660964201"/>
                    </a:ext>
                  </a:extLst>
                </a:gridCol>
                <a:gridCol w="1045832">
                  <a:extLst>
                    <a:ext uri="{9D8B030D-6E8A-4147-A177-3AD203B41FA5}">
                      <a16:colId xmlns:a16="http://schemas.microsoft.com/office/drawing/2014/main" val="2198153122"/>
                    </a:ext>
                  </a:extLst>
                </a:gridCol>
                <a:gridCol w="1061442">
                  <a:extLst>
                    <a:ext uri="{9D8B030D-6E8A-4147-A177-3AD203B41FA5}">
                      <a16:colId xmlns:a16="http://schemas.microsoft.com/office/drawing/2014/main" val="4161433159"/>
                    </a:ext>
                  </a:extLst>
                </a:gridCol>
              </a:tblGrid>
              <a:tr h="229546">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市区町村名</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人数</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獲得比率</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距離</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8736482"/>
                  </a:ext>
                </a:extLst>
              </a:tr>
              <a:tr h="229546">
                <a:tc>
                  <a:txBody>
                    <a:bodyPr/>
                    <a:lstStyle/>
                    <a:p>
                      <a:pPr algn="l" fontAlgn="ctr"/>
                      <a:r>
                        <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rPr>
                        <a:t>南埼玉郡宮代町</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17606</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5.20%</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1.1</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9656552"/>
                  </a:ext>
                </a:extLst>
              </a:tr>
              <a:tr h="229546">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越谷市</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17070</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0.50%</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14.3</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9003709"/>
                  </a:ext>
                </a:extLst>
              </a:tr>
              <a:tr h="229546">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川口市</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15929</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0.30%</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20.8</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0427593"/>
                  </a:ext>
                </a:extLst>
              </a:tr>
              <a:tr h="229546">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春日部市</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15439</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0.70%</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5.6</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0217965"/>
                  </a:ext>
                </a:extLst>
              </a:tr>
              <a:tr h="229546">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足立区</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11803</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0.20%</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27.7</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8630446"/>
                  </a:ext>
                </a:extLst>
              </a:tr>
              <a:tr h="229546">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草加市</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9318</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0.40%</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21.6</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6528478"/>
                  </a:ext>
                </a:extLst>
              </a:tr>
              <a:tr h="229546">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久喜市</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9024</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0.60%</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9</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6158294"/>
                  </a:ext>
                </a:extLst>
              </a:tr>
              <a:tr h="229546">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川越市</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7009</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0.20%</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25.3</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407555"/>
                  </a:ext>
                </a:extLst>
              </a:tr>
              <a:tr h="229546">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さいたま市見沼区</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6994</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0.50%</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11.3</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4877387"/>
                  </a:ext>
                </a:extLst>
              </a:tr>
              <a:tr h="229546">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練馬区</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6931</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0.10%</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31.9</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3983802"/>
                  </a:ext>
                </a:extLst>
              </a:tr>
              <a:tr h="229546">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柏市</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6772</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0.20%</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30</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3029567"/>
                  </a:ext>
                </a:extLst>
              </a:tr>
              <a:tr h="229546">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白岡市</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6548</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1.30%</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3.9</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7665345"/>
                  </a:ext>
                </a:extLst>
              </a:tr>
              <a:tr h="229546">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さいたま市北区</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6357</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0.50%</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12.8</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3065899"/>
                  </a:ext>
                </a:extLst>
              </a:tr>
              <a:tr h="229546">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上尾市</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6332</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0.30%</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13.3</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8401643"/>
                  </a:ext>
                </a:extLst>
              </a:tr>
              <a:tr h="229546">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さいたま市岩槻区</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6164</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0.60%</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8.8</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0156687"/>
                  </a:ext>
                </a:extLst>
              </a:tr>
              <a:tr h="229546">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板橋区</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5964</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0.10%</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28.2</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3119248"/>
                  </a:ext>
                </a:extLst>
              </a:tr>
              <a:tr h="229546">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野田市</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5765</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0.40%</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11.4</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0260200"/>
                  </a:ext>
                </a:extLst>
              </a:tr>
              <a:tr h="229546">
                <a:tc>
                  <a:txBody>
                    <a:bodyPr/>
                    <a:lstStyle/>
                    <a:p>
                      <a:pPr algn="l" fontAlgn="ctr"/>
                      <a:r>
                        <a:rPr lang="zh-TW" altLang="en-US" sz="1500" b="0" i="0" u="none" strike="noStrike">
                          <a:solidFill>
                            <a:srgbClr val="000000"/>
                          </a:solidFill>
                          <a:effectLst/>
                          <a:latin typeface="游ゴシック" panose="020B0400000000000000" pitchFamily="50" charset="-128"/>
                          <a:ea typeface="游ゴシック" panose="020B0400000000000000" pitchFamily="50" charset="-128"/>
                        </a:rPr>
                        <a:t>北葛飾郡杉戸町</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5603</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1.30%</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3.2</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3149395"/>
                  </a:ext>
                </a:extLst>
              </a:tr>
              <a:tr h="229546">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さいたま市浦和区</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5412</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0.40%</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17.4</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430781"/>
                  </a:ext>
                </a:extLst>
              </a:tr>
              <a:tr h="229546">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さいたま市南区</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4520</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0.30%</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20.4</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3107077"/>
                  </a:ext>
                </a:extLst>
              </a:tr>
              <a:tr h="229546">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松戸市</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4478</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0.10%</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31.7</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1849035"/>
                  </a:ext>
                </a:extLst>
              </a:tr>
              <a:tr h="229546">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加須市</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4431</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0.40%</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15.7</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4219765"/>
                  </a:ext>
                </a:extLst>
              </a:tr>
              <a:tr h="229546">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さいたま市緑区</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4235</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0.40%</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14.8</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911653"/>
                  </a:ext>
                </a:extLst>
              </a:tr>
              <a:tr h="229546">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葛飾区</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4184</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0.10%</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31.9</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0546171"/>
                  </a:ext>
                </a:extLst>
              </a:tr>
            </a:tbl>
          </a:graphicData>
        </a:graphic>
      </p:graphicFrame>
      <p:sp>
        <p:nvSpPr>
          <p:cNvPr id="3" name="スライド番号プレースホルダー 2">
            <a:extLst>
              <a:ext uri="{FF2B5EF4-FFF2-40B4-BE49-F238E27FC236}">
                <a16:creationId xmlns:a16="http://schemas.microsoft.com/office/drawing/2014/main" id="{ED141896-454C-4631-B3E2-11D626FCC55D}"/>
              </a:ext>
            </a:extLst>
          </p:cNvPr>
          <p:cNvSpPr>
            <a:spLocks noGrp="1"/>
          </p:cNvSpPr>
          <p:nvPr>
            <p:ph type="sldNum" sz="quarter" idx="12"/>
          </p:nvPr>
        </p:nvSpPr>
        <p:spPr/>
        <p:txBody>
          <a:bodyPr/>
          <a:lstStyle/>
          <a:p>
            <a:fld id="{3E7E972E-71C9-46EF-8360-4FAA3C872D3A}" type="slidenum">
              <a:rPr kumimoji="1" lang="ja-JP" altLang="en-US" smtClean="0"/>
              <a:t>63</a:t>
            </a:fld>
            <a:endParaRPr kumimoji="1" lang="ja-JP" altLang="en-US"/>
          </a:p>
        </p:txBody>
      </p:sp>
    </p:spTree>
    <p:extLst>
      <p:ext uri="{BB962C8B-B14F-4D97-AF65-F5344CB8AC3E}">
        <p14:creationId xmlns:p14="http://schemas.microsoft.com/office/powerpoint/2010/main" val="14136856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19177" y="1031098"/>
            <a:ext cx="3368452" cy="1619496"/>
          </a:xfrm>
          <a:prstGeom prst="rect">
            <a:avLst/>
          </a:prstGeom>
          <a:noFill/>
        </p:spPr>
        <p:txBody>
          <a:bodyPr wrap="none" lIns="84406" tIns="42203" rIns="84406" bIns="42203">
            <a:spAutoFit/>
          </a:bodyPr>
          <a:lstStyle/>
          <a:p>
            <a:pPr algn="ctr" defTabSz="422041">
              <a:defRPr/>
            </a:pPr>
            <a:r>
              <a:rPr lang="ja-JP" altLang="en-US" sz="4985" dirty="0">
                <a:ln w="0"/>
                <a:solidFill>
                  <a:prstClr val="white"/>
                </a:solidFill>
                <a:effectLst>
                  <a:outerShdw blurRad="38100" dist="19050" dir="2700000" algn="tl" rotWithShape="0">
                    <a:prstClr val="black">
                      <a:alpha val="40000"/>
                    </a:prstClr>
                  </a:outerShdw>
                </a:effectLst>
                <a:latin typeface="Century Gothic" panose="020B0502020202020204"/>
                <a:ea typeface="メイリオ" panose="020B0604030504040204" pitchFamily="50" charset="-128"/>
              </a:rPr>
              <a:t>１日のみの</a:t>
            </a:r>
            <a:endParaRPr lang="en-US" altLang="ja-JP" sz="4985" dirty="0">
              <a:ln w="0"/>
              <a:solidFill>
                <a:prstClr val="white"/>
              </a:solidFill>
              <a:effectLst>
                <a:outerShdw blurRad="38100" dist="19050" dir="2700000" algn="tl" rotWithShape="0">
                  <a:prstClr val="black">
                    <a:alpha val="40000"/>
                  </a:prstClr>
                </a:outerShdw>
              </a:effectLst>
              <a:latin typeface="Century Gothic" panose="020B0502020202020204"/>
              <a:ea typeface="メイリオ" panose="020B0604030504040204" pitchFamily="50" charset="-128"/>
            </a:endParaRPr>
          </a:p>
          <a:p>
            <a:pPr algn="ctr" defTabSz="422041">
              <a:defRPr/>
            </a:pPr>
            <a:r>
              <a:rPr lang="ja-JP" altLang="en-US" sz="4985" dirty="0">
                <a:ln w="0"/>
                <a:solidFill>
                  <a:prstClr val="white"/>
                </a:solidFill>
                <a:effectLst>
                  <a:outerShdw blurRad="38100" dist="19050" dir="2700000" algn="tl" rotWithShape="0">
                    <a:prstClr val="black">
                      <a:alpha val="40000"/>
                    </a:prstClr>
                  </a:outerShdw>
                </a:effectLst>
                <a:latin typeface="Century Gothic" panose="020B0502020202020204"/>
                <a:ea typeface="メイリオ" panose="020B0604030504040204" pitchFamily="50" charset="-128"/>
              </a:rPr>
              <a:t>居住</a:t>
            </a:r>
            <a:r>
              <a:rPr lang="ja-JP" altLang="en-US" sz="4985" dirty="0">
                <a:ln w="0"/>
                <a:solidFill>
                  <a:srgbClr val="FF0000"/>
                </a:solidFill>
                <a:effectLst>
                  <a:outerShdw blurRad="38100" dist="19050" dir="2700000" algn="tl" rotWithShape="0">
                    <a:prstClr val="black">
                      <a:alpha val="40000"/>
                    </a:prstClr>
                  </a:outerShdw>
                </a:effectLst>
                <a:latin typeface="Century Gothic" panose="020B0502020202020204"/>
                <a:ea typeface="メイリオ" panose="020B0604030504040204" pitchFamily="50" charset="-128"/>
              </a:rPr>
              <a:t>町名</a:t>
            </a:r>
          </a:p>
        </p:txBody>
      </p:sp>
      <p:pic>
        <p:nvPicPr>
          <p:cNvPr id="3" name="図 2"/>
          <p:cNvPicPr>
            <a:picLocks noChangeAspect="1"/>
          </p:cNvPicPr>
          <p:nvPr/>
        </p:nvPicPr>
        <p:blipFill>
          <a:blip r:embed="rId2"/>
          <a:stretch>
            <a:fillRect/>
          </a:stretch>
        </p:blipFill>
        <p:spPr>
          <a:xfrm>
            <a:off x="3849719" y="263769"/>
            <a:ext cx="5166104" cy="6117162"/>
          </a:xfrm>
          <a:prstGeom prst="rect">
            <a:avLst/>
          </a:prstGeom>
        </p:spPr>
      </p:pic>
      <p:graphicFrame>
        <p:nvGraphicFramePr>
          <p:cNvPr id="2" name="表 1"/>
          <p:cNvGraphicFramePr>
            <a:graphicFrameLocks noGrp="1"/>
          </p:cNvGraphicFramePr>
          <p:nvPr/>
        </p:nvGraphicFramePr>
        <p:xfrm>
          <a:off x="4058315" y="468381"/>
          <a:ext cx="4748910" cy="5826575"/>
        </p:xfrm>
        <a:graphic>
          <a:graphicData uri="http://schemas.openxmlformats.org/drawingml/2006/table">
            <a:tbl>
              <a:tblPr/>
              <a:tblGrid>
                <a:gridCol w="2524197">
                  <a:extLst>
                    <a:ext uri="{9D8B030D-6E8A-4147-A177-3AD203B41FA5}">
                      <a16:colId xmlns:a16="http://schemas.microsoft.com/office/drawing/2014/main" val="1001275710"/>
                    </a:ext>
                  </a:extLst>
                </a:gridCol>
                <a:gridCol w="741571">
                  <a:extLst>
                    <a:ext uri="{9D8B030D-6E8A-4147-A177-3AD203B41FA5}">
                      <a16:colId xmlns:a16="http://schemas.microsoft.com/office/drawing/2014/main" val="2007897558"/>
                    </a:ext>
                  </a:extLst>
                </a:gridCol>
                <a:gridCol w="877807">
                  <a:extLst>
                    <a:ext uri="{9D8B030D-6E8A-4147-A177-3AD203B41FA5}">
                      <a16:colId xmlns:a16="http://schemas.microsoft.com/office/drawing/2014/main" val="1116275288"/>
                    </a:ext>
                  </a:extLst>
                </a:gridCol>
                <a:gridCol w="605335">
                  <a:extLst>
                    <a:ext uri="{9D8B030D-6E8A-4147-A177-3AD203B41FA5}">
                      <a16:colId xmlns:a16="http://schemas.microsoft.com/office/drawing/2014/main" val="3291740867"/>
                    </a:ext>
                  </a:extLst>
                </a:gridCol>
              </a:tblGrid>
              <a:tr h="229546">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町丁目名</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人数</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獲得比率</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距離</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0102873"/>
                  </a:ext>
                </a:extLst>
              </a:tr>
              <a:tr h="229546">
                <a:tc>
                  <a:txBody>
                    <a:bodyPr/>
                    <a:lstStyle/>
                    <a:p>
                      <a:pPr algn="l" fontAlgn="ctr"/>
                      <a:r>
                        <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rPr>
                        <a:t>南埼玉郡宮代町大字須賀</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895</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0.06</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1.8</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0236195"/>
                  </a:ext>
                </a:extLst>
              </a:tr>
              <a:tr h="229546">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蓮田市大字黒浜</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848</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0.009</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5.6</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1066683"/>
                  </a:ext>
                </a:extLst>
              </a:tr>
              <a:tr h="229546">
                <a:tc>
                  <a:txBody>
                    <a:bodyPr/>
                    <a:lstStyle/>
                    <a:p>
                      <a:pPr algn="l" fontAlgn="ctr"/>
                      <a:r>
                        <a:rPr lang="zh-TW" altLang="en-US" sz="1500" b="0" i="0" u="none" strike="noStrike">
                          <a:solidFill>
                            <a:srgbClr val="000000"/>
                          </a:solidFill>
                          <a:effectLst/>
                          <a:latin typeface="游ゴシック" panose="020B0400000000000000" pitchFamily="50" charset="-128"/>
                          <a:ea typeface="游ゴシック" panose="020B0400000000000000" pitchFamily="50" charset="-128"/>
                        </a:rPr>
                        <a:t>南埼玉郡宮代町本田５丁目</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798</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0.088</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0.7</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989430"/>
                  </a:ext>
                </a:extLst>
              </a:tr>
              <a:tr h="229546">
                <a:tc>
                  <a:txBody>
                    <a:bodyPr/>
                    <a:lstStyle/>
                    <a:p>
                      <a:pPr algn="l" fontAlgn="ctr"/>
                      <a:r>
                        <a:rPr lang="zh-TW" altLang="en-US" sz="1500" b="0" i="0" u="none" strike="noStrike">
                          <a:solidFill>
                            <a:srgbClr val="000000"/>
                          </a:solidFill>
                          <a:effectLst/>
                          <a:latin typeface="游ゴシック" panose="020B0400000000000000" pitchFamily="50" charset="-128"/>
                          <a:ea typeface="游ゴシック" panose="020B0400000000000000" pitchFamily="50" charset="-128"/>
                        </a:rPr>
                        <a:t>春日部市米島</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791</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0.011</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9.1</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4746690"/>
                  </a:ext>
                </a:extLst>
              </a:tr>
              <a:tr h="229546">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春日部市西金野井</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787</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0.012</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9.3</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1157470"/>
                  </a:ext>
                </a:extLst>
              </a:tr>
              <a:tr h="229546">
                <a:tc>
                  <a:txBody>
                    <a:bodyPr/>
                    <a:lstStyle/>
                    <a:p>
                      <a:pPr algn="l" fontAlgn="ctr"/>
                      <a:r>
                        <a:rPr lang="zh-TW" altLang="en-US" sz="1500" b="0" i="0" u="none" strike="noStrike">
                          <a:solidFill>
                            <a:srgbClr val="000000"/>
                          </a:solidFill>
                          <a:effectLst/>
                          <a:latin typeface="游ゴシック" panose="020B0400000000000000" pitchFamily="50" charset="-128"/>
                          <a:ea typeface="游ゴシック" panose="020B0400000000000000" pitchFamily="50" charset="-128"/>
                        </a:rPr>
                        <a:t>南埼玉郡宮代町字道仏</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709</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0.044</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0.9</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765468"/>
                  </a:ext>
                </a:extLst>
              </a:tr>
              <a:tr h="229546">
                <a:tc>
                  <a:txBody>
                    <a:bodyPr/>
                    <a:lstStyle/>
                    <a:p>
                      <a:pPr algn="l" fontAlgn="ctr"/>
                      <a:r>
                        <a:rPr lang="zh-TW" altLang="en-US" sz="1500" b="0" i="0" u="none" strike="noStrike">
                          <a:solidFill>
                            <a:srgbClr val="000000"/>
                          </a:solidFill>
                          <a:effectLst/>
                          <a:latin typeface="游ゴシック" panose="020B0400000000000000" pitchFamily="50" charset="-128"/>
                          <a:ea typeface="游ゴシック" panose="020B0400000000000000" pitchFamily="50" charset="-128"/>
                        </a:rPr>
                        <a:t>白岡市上野田</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698</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0.07</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2.1</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4542613"/>
                  </a:ext>
                </a:extLst>
              </a:tr>
              <a:tr h="229546">
                <a:tc>
                  <a:txBody>
                    <a:bodyPr/>
                    <a:lstStyle/>
                    <a:p>
                      <a:pPr algn="l" fontAlgn="ctr"/>
                      <a:r>
                        <a:rPr lang="zh-TW" altLang="en-US" sz="1500" b="0" i="0" u="none" strike="noStrike">
                          <a:solidFill>
                            <a:srgbClr val="000000"/>
                          </a:solidFill>
                          <a:effectLst/>
                          <a:latin typeface="游ゴシック" panose="020B0400000000000000" pitchFamily="50" charset="-128"/>
                          <a:ea typeface="游ゴシック" panose="020B0400000000000000" pitchFamily="50" charset="-128"/>
                        </a:rPr>
                        <a:t>南埼玉郡宮代町学園台１丁目</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631</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0.116</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1.1</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0993443"/>
                  </a:ext>
                </a:extLst>
              </a:tr>
              <a:tr h="229546">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上尾市大字原市</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601</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0.004</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10.6</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9848121"/>
                  </a:ext>
                </a:extLst>
              </a:tr>
              <a:tr h="229546">
                <a:tc>
                  <a:txBody>
                    <a:bodyPr/>
                    <a:lstStyle/>
                    <a:p>
                      <a:pPr algn="l" fontAlgn="ctr"/>
                      <a:r>
                        <a:rPr lang="zh-TW" altLang="en-US" sz="1500" b="0" i="0" u="none" strike="noStrike">
                          <a:solidFill>
                            <a:srgbClr val="000000"/>
                          </a:solidFill>
                          <a:effectLst/>
                          <a:latin typeface="游ゴシック" panose="020B0400000000000000" pitchFamily="50" charset="-128"/>
                          <a:ea typeface="游ゴシック" panose="020B0400000000000000" pitchFamily="50" charset="-128"/>
                        </a:rPr>
                        <a:t>南埼玉郡宮代町中央２丁目</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582</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0.074</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0.5</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9316070"/>
                  </a:ext>
                </a:extLst>
              </a:tr>
              <a:tr h="229546">
                <a:tc>
                  <a:txBody>
                    <a:bodyPr/>
                    <a:lstStyle/>
                    <a:p>
                      <a:pPr algn="l" fontAlgn="ctr"/>
                      <a:r>
                        <a:rPr lang="zh-TW" altLang="en-US" sz="1500" b="0" i="0" u="none" strike="noStrike">
                          <a:solidFill>
                            <a:srgbClr val="000000"/>
                          </a:solidFill>
                          <a:effectLst/>
                          <a:latin typeface="游ゴシック" panose="020B0400000000000000" pitchFamily="50" charset="-128"/>
                          <a:ea typeface="游ゴシック" panose="020B0400000000000000" pitchFamily="50" charset="-128"/>
                        </a:rPr>
                        <a:t>南埼玉郡宮代町学園台２丁目</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566</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0.119</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1.2</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3665125"/>
                  </a:ext>
                </a:extLst>
              </a:tr>
              <a:tr h="229546">
                <a:tc>
                  <a:txBody>
                    <a:bodyPr/>
                    <a:lstStyle/>
                    <a:p>
                      <a:pPr algn="l" fontAlgn="ctr"/>
                      <a:r>
                        <a:rPr lang="zh-CN" altLang="en-US" sz="1500" b="0" i="0" u="none" strike="noStrike">
                          <a:solidFill>
                            <a:srgbClr val="000000"/>
                          </a:solidFill>
                          <a:effectLst/>
                          <a:latin typeface="游ゴシック" panose="020B0400000000000000" pitchFamily="50" charset="-128"/>
                          <a:ea typeface="游ゴシック" panose="020B0400000000000000" pitchFamily="50" charset="-128"/>
                        </a:rPr>
                        <a:t>桶川市大字坂田</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559</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0.006</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13.4</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9684539"/>
                  </a:ext>
                </a:extLst>
              </a:tr>
              <a:tr h="229546">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春日部市小渕</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555</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0.006</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4.1</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0368316"/>
                  </a:ext>
                </a:extLst>
              </a:tr>
              <a:tr h="229546">
                <a:tc>
                  <a:txBody>
                    <a:bodyPr/>
                    <a:lstStyle/>
                    <a:p>
                      <a:pPr algn="l" fontAlgn="ctr"/>
                      <a:r>
                        <a:rPr lang="zh-TW" altLang="en-US" sz="1500" b="0" i="0" u="none" strike="noStrike">
                          <a:solidFill>
                            <a:srgbClr val="000000"/>
                          </a:solidFill>
                          <a:effectLst/>
                          <a:latin typeface="游ゴシック" panose="020B0400000000000000" pitchFamily="50" charset="-128"/>
                          <a:ea typeface="游ゴシック" panose="020B0400000000000000" pitchFamily="50" charset="-128"/>
                        </a:rPr>
                        <a:t>南埼玉郡宮代町宮代３丁目</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531</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0.106</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0.6</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8383057"/>
                  </a:ext>
                </a:extLst>
              </a:tr>
              <a:tr h="229546">
                <a:tc>
                  <a:txBody>
                    <a:bodyPr/>
                    <a:lstStyle/>
                    <a:p>
                      <a:pPr algn="l" fontAlgn="ctr"/>
                      <a:r>
                        <a:rPr lang="zh-TW" altLang="en-US" sz="1500" b="0" i="0" u="none" strike="noStrike">
                          <a:solidFill>
                            <a:srgbClr val="000000"/>
                          </a:solidFill>
                          <a:effectLst/>
                          <a:latin typeface="游ゴシック" panose="020B0400000000000000" pitchFamily="50" charset="-128"/>
                          <a:ea typeface="游ゴシック" panose="020B0400000000000000" pitchFamily="50" charset="-128"/>
                        </a:rPr>
                        <a:t>白岡市千駄野</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502</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0.02</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4.2</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9395988"/>
                  </a:ext>
                </a:extLst>
              </a:tr>
              <a:tr h="229546">
                <a:tc>
                  <a:txBody>
                    <a:bodyPr/>
                    <a:lstStyle/>
                    <a:p>
                      <a:pPr algn="l" fontAlgn="ctr"/>
                      <a:r>
                        <a:rPr lang="zh-TW" altLang="en-US" sz="1500" b="0" i="0" u="none" strike="noStrike">
                          <a:solidFill>
                            <a:srgbClr val="000000"/>
                          </a:solidFill>
                          <a:effectLst/>
                          <a:latin typeface="游ゴシック" panose="020B0400000000000000" pitchFamily="50" charset="-128"/>
                          <a:ea typeface="游ゴシック" panose="020B0400000000000000" pitchFamily="50" charset="-128"/>
                        </a:rPr>
                        <a:t>白岡市小久喜</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495</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0.006</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4.9</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5534277"/>
                  </a:ext>
                </a:extLst>
              </a:tr>
              <a:tr h="229546">
                <a:tc>
                  <a:txBody>
                    <a:bodyPr/>
                    <a:lstStyle/>
                    <a:p>
                      <a:pPr algn="l" fontAlgn="ctr"/>
                      <a:r>
                        <a:rPr lang="zh-TW" altLang="en-US" sz="1500" b="0" i="0" u="none" strike="noStrike">
                          <a:solidFill>
                            <a:srgbClr val="000000"/>
                          </a:solidFill>
                          <a:effectLst/>
                          <a:latin typeface="游ゴシック" panose="020B0400000000000000" pitchFamily="50" charset="-128"/>
                          <a:ea typeface="游ゴシック" panose="020B0400000000000000" pitchFamily="50" charset="-128"/>
                        </a:rPr>
                        <a:t>北葛飾郡杉戸町清地５丁目</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483</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0.052</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1.8</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2684750"/>
                  </a:ext>
                </a:extLst>
              </a:tr>
              <a:tr h="229546">
                <a:tc>
                  <a:txBody>
                    <a:bodyPr/>
                    <a:lstStyle/>
                    <a:p>
                      <a:pPr algn="l" fontAlgn="ctr"/>
                      <a:r>
                        <a:rPr lang="zh-TW" altLang="en-US" sz="1500" b="0" i="0" u="none" strike="noStrike">
                          <a:solidFill>
                            <a:srgbClr val="000000"/>
                          </a:solidFill>
                          <a:effectLst/>
                          <a:latin typeface="游ゴシック" panose="020B0400000000000000" pitchFamily="50" charset="-128"/>
                          <a:ea typeface="游ゴシック" panose="020B0400000000000000" pitchFamily="50" charset="-128"/>
                        </a:rPr>
                        <a:t>南埼玉郡宮代町字金原</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483</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0.077</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1.5</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2238075"/>
                  </a:ext>
                </a:extLst>
              </a:tr>
              <a:tr h="229546">
                <a:tc>
                  <a:txBody>
                    <a:bodyPr/>
                    <a:lstStyle/>
                    <a:p>
                      <a:pPr algn="l" fontAlgn="ctr"/>
                      <a:r>
                        <a:rPr lang="zh-TW" altLang="en-US" sz="1500" b="0" i="0" u="none" strike="noStrike">
                          <a:solidFill>
                            <a:srgbClr val="000000"/>
                          </a:solidFill>
                          <a:effectLst/>
                          <a:latin typeface="游ゴシック" panose="020B0400000000000000" pitchFamily="50" charset="-128"/>
                          <a:ea typeface="游ゴシック" panose="020B0400000000000000" pitchFamily="50" charset="-128"/>
                        </a:rPr>
                        <a:t>南埼玉郡宮代町字東</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473</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0.05</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2.2</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1373313"/>
                  </a:ext>
                </a:extLst>
              </a:tr>
              <a:tr h="229546">
                <a:tc>
                  <a:txBody>
                    <a:bodyPr/>
                    <a:lstStyle/>
                    <a:p>
                      <a:pPr algn="l" fontAlgn="ctr"/>
                      <a:r>
                        <a:rPr lang="ja-JP" altLang="en-US" sz="1500" b="0" i="0" u="none" strike="noStrike">
                          <a:solidFill>
                            <a:srgbClr val="000000"/>
                          </a:solidFill>
                          <a:effectLst/>
                          <a:latin typeface="游ゴシック" panose="020B0400000000000000" pitchFamily="50" charset="-128"/>
                          <a:ea typeface="游ゴシック" panose="020B0400000000000000" pitchFamily="50" charset="-128"/>
                        </a:rPr>
                        <a:t>草加市八幡町</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472</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0.005</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20</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7533802"/>
                  </a:ext>
                </a:extLst>
              </a:tr>
              <a:tr h="229546">
                <a:tc>
                  <a:txBody>
                    <a:bodyPr/>
                    <a:lstStyle/>
                    <a:p>
                      <a:pPr algn="l" fontAlgn="ctr"/>
                      <a:r>
                        <a:rPr lang="zh-TW" altLang="en-US" sz="1500" b="0" i="0" u="none" strike="noStrike">
                          <a:solidFill>
                            <a:srgbClr val="000000"/>
                          </a:solidFill>
                          <a:effectLst/>
                          <a:latin typeface="游ゴシック" panose="020B0400000000000000" pitchFamily="50" charset="-128"/>
                          <a:ea typeface="游ゴシック" panose="020B0400000000000000" pitchFamily="50" charset="-128"/>
                        </a:rPr>
                        <a:t>白岡市上野田</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469</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0.035</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2.5</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7663122"/>
                  </a:ext>
                </a:extLst>
              </a:tr>
              <a:tr h="229546">
                <a:tc>
                  <a:txBody>
                    <a:bodyPr/>
                    <a:lstStyle/>
                    <a:p>
                      <a:pPr algn="l" fontAlgn="ctr"/>
                      <a:r>
                        <a:rPr lang="zh-TW" altLang="en-US" sz="1500" b="0" i="0" u="none" strike="noStrike">
                          <a:solidFill>
                            <a:srgbClr val="000000"/>
                          </a:solidFill>
                          <a:effectLst/>
                          <a:latin typeface="游ゴシック" panose="020B0400000000000000" pitchFamily="50" charset="-128"/>
                          <a:ea typeface="游ゴシック" panose="020B0400000000000000" pitchFamily="50" charset="-128"/>
                        </a:rPr>
                        <a:t>南埼玉郡宮代町字中島</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461</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0.028</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1.6</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2478509"/>
                  </a:ext>
                </a:extLst>
              </a:tr>
              <a:tr h="229546">
                <a:tc>
                  <a:txBody>
                    <a:bodyPr/>
                    <a:lstStyle/>
                    <a:p>
                      <a:pPr algn="l" fontAlgn="ctr"/>
                      <a:r>
                        <a:rPr lang="zh-TW" altLang="en-US" sz="1500" b="0" i="0" u="none" strike="noStrike">
                          <a:solidFill>
                            <a:srgbClr val="000000"/>
                          </a:solidFill>
                          <a:effectLst/>
                          <a:latin typeface="游ゴシック" panose="020B0400000000000000" pitchFamily="50" charset="-128"/>
                          <a:ea typeface="游ゴシック" panose="020B0400000000000000" pitchFamily="50" charset="-128"/>
                        </a:rPr>
                        <a:t>春日部市牛島</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459</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0.011</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6.3</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6863692"/>
                  </a:ext>
                </a:extLst>
              </a:tr>
              <a:tr h="229546">
                <a:tc>
                  <a:txBody>
                    <a:bodyPr/>
                    <a:lstStyle/>
                    <a:p>
                      <a:pPr algn="l" fontAlgn="ctr"/>
                      <a:r>
                        <a:rPr lang="zh-TW" altLang="en-US" sz="1500" b="0" i="0" u="none" strike="noStrike">
                          <a:solidFill>
                            <a:srgbClr val="000000"/>
                          </a:solidFill>
                          <a:effectLst/>
                          <a:latin typeface="游ゴシック" panose="020B0400000000000000" pitchFamily="50" charset="-128"/>
                          <a:ea typeface="游ゴシック" panose="020B0400000000000000" pitchFamily="50" charset="-128"/>
                        </a:rPr>
                        <a:t>南埼玉郡宮代町本田２丁目</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459</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a:solidFill>
                            <a:srgbClr val="000000"/>
                          </a:solidFill>
                          <a:effectLst/>
                          <a:latin typeface="游ゴシック" panose="020B0400000000000000" pitchFamily="50" charset="-128"/>
                          <a:ea typeface="游ゴシック" panose="020B0400000000000000" pitchFamily="50" charset="-128"/>
                        </a:rPr>
                        <a:t>0.093</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500" b="0" i="0" u="none" strike="noStrike" dirty="0">
                          <a:solidFill>
                            <a:srgbClr val="000000"/>
                          </a:solidFill>
                          <a:effectLst/>
                          <a:latin typeface="游ゴシック" panose="020B0400000000000000" pitchFamily="50" charset="-128"/>
                          <a:ea typeface="游ゴシック" panose="020B0400000000000000" pitchFamily="50" charset="-128"/>
                        </a:rPr>
                        <a:t>0.6</a:t>
                      </a:r>
                    </a:p>
                  </a:txBody>
                  <a:tcPr marL="4463" marR="4463" marT="44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1189096"/>
                  </a:ext>
                </a:extLst>
              </a:tr>
            </a:tbl>
          </a:graphicData>
        </a:graphic>
      </p:graphicFrame>
      <p:sp>
        <p:nvSpPr>
          <p:cNvPr id="4" name="スライド番号プレースホルダー 3">
            <a:extLst>
              <a:ext uri="{FF2B5EF4-FFF2-40B4-BE49-F238E27FC236}">
                <a16:creationId xmlns:a16="http://schemas.microsoft.com/office/drawing/2014/main" id="{85CF208C-53B6-4B4E-93CF-09C3AC487BF9}"/>
              </a:ext>
            </a:extLst>
          </p:cNvPr>
          <p:cNvSpPr>
            <a:spLocks noGrp="1"/>
          </p:cNvSpPr>
          <p:nvPr>
            <p:ph type="sldNum" sz="quarter" idx="12"/>
          </p:nvPr>
        </p:nvSpPr>
        <p:spPr/>
        <p:txBody>
          <a:bodyPr/>
          <a:lstStyle/>
          <a:p>
            <a:fld id="{3E7E972E-71C9-46EF-8360-4FAA3C872D3A}" type="slidenum">
              <a:rPr kumimoji="1" lang="ja-JP" altLang="en-US" smtClean="0"/>
              <a:t>64</a:t>
            </a:fld>
            <a:endParaRPr kumimoji="1" lang="ja-JP" altLang="en-US"/>
          </a:p>
        </p:txBody>
      </p:sp>
    </p:spTree>
    <p:extLst>
      <p:ext uri="{BB962C8B-B14F-4D97-AF65-F5344CB8AC3E}">
        <p14:creationId xmlns:p14="http://schemas.microsoft.com/office/powerpoint/2010/main" val="3306069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14961" y="755666"/>
            <a:ext cx="5926845" cy="852363"/>
          </a:xfrm>
          <a:prstGeom prst="rect">
            <a:avLst/>
          </a:prstGeom>
          <a:noFill/>
        </p:spPr>
        <p:txBody>
          <a:bodyPr wrap="none" lIns="84406" tIns="42203" rIns="84406" bIns="42203">
            <a:spAutoFit/>
          </a:bodyPr>
          <a:lstStyle/>
          <a:p>
            <a:pPr algn="ctr" defTabSz="422041">
              <a:defRPr/>
            </a:pPr>
            <a:r>
              <a:rPr lang="ja-JP" altLang="en-US" sz="4985" dirty="0">
                <a:ln w="0"/>
                <a:solidFill>
                  <a:prstClr val="white"/>
                </a:solidFill>
                <a:effectLst>
                  <a:outerShdw blurRad="38100" dist="19050" dir="2700000" algn="tl" rotWithShape="0">
                    <a:prstClr val="black">
                      <a:alpha val="40000"/>
                    </a:prstClr>
                  </a:outerShdw>
                </a:effectLst>
                <a:latin typeface="Century Gothic" panose="020B0502020202020204"/>
                <a:ea typeface="メイリオ" panose="020B0604030504040204" pitchFamily="50" charset="-128"/>
              </a:rPr>
              <a:t>昼間人口と夜間人口</a:t>
            </a:r>
          </a:p>
        </p:txBody>
      </p:sp>
      <p:pic>
        <p:nvPicPr>
          <p:cNvPr id="3" name="図 2"/>
          <p:cNvPicPr>
            <a:picLocks noChangeAspect="1"/>
          </p:cNvPicPr>
          <p:nvPr/>
        </p:nvPicPr>
        <p:blipFill rotWithShape="1">
          <a:blip r:embed="rId2"/>
          <a:srcRect r="48867" b="18654"/>
          <a:stretch/>
        </p:blipFill>
        <p:spPr>
          <a:xfrm>
            <a:off x="6762376" y="1402931"/>
            <a:ext cx="1978004" cy="1018867"/>
          </a:xfrm>
          <a:prstGeom prst="rect">
            <a:avLst/>
          </a:prstGeom>
        </p:spPr>
      </p:pic>
      <p:pic>
        <p:nvPicPr>
          <p:cNvPr id="6" name="図 5"/>
          <p:cNvPicPr>
            <a:picLocks noChangeAspect="1"/>
          </p:cNvPicPr>
          <p:nvPr/>
        </p:nvPicPr>
        <p:blipFill rotWithShape="1">
          <a:blip r:embed="rId3"/>
          <a:srcRect l="50862" t="368"/>
          <a:stretch/>
        </p:blipFill>
        <p:spPr>
          <a:xfrm>
            <a:off x="144939" y="2729189"/>
            <a:ext cx="4480255" cy="2941426"/>
          </a:xfrm>
          <a:prstGeom prst="rect">
            <a:avLst/>
          </a:prstGeom>
        </p:spPr>
      </p:pic>
      <p:pic>
        <p:nvPicPr>
          <p:cNvPr id="7" name="図 6"/>
          <p:cNvPicPr>
            <a:picLocks noChangeAspect="1"/>
          </p:cNvPicPr>
          <p:nvPr/>
        </p:nvPicPr>
        <p:blipFill>
          <a:blip r:embed="rId4"/>
          <a:stretch>
            <a:fillRect/>
          </a:stretch>
        </p:blipFill>
        <p:spPr>
          <a:xfrm>
            <a:off x="4625194" y="2729189"/>
            <a:ext cx="4274363" cy="2634035"/>
          </a:xfrm>
          <a:prstGeom prst="rect">
            <a:avLst/>
          </a:prstGeom>
        </p:spPr>
      </p:pic>
      <p:sp>
        <p:nvSpPr>
          <p:cNvPr id="2" name="スライド番号プレースホルダー 1">
            <a:extLst>
              <a:ext uri="{FF2B5EF4-FFF2-40B4-BE49-F238E27FC236}">
                <a16:creationId xmlns:a16="http://schemas.microsoft.com/office/drawing/2014/main" id="{162CF78D-0F24-4A2B-997A-C7C10471DD40}"/>
              </a:ext>
            </a:extLst>
          </p:cNvPr>
          <p:cNvSpPr>
            <a:spLocks noGrp="1"/>
          </p:cNvSpPr>
          <p:nvPr>
            <p:ph type="sldNum" sz="quarter" idx="12"/>
          </p:nvPr>
        </p:nvSpPr>
        <p:spPr/>
        <p:txBody>
          <a:bodyPr/>
          <a:lstStyle/>
          <a:p>
            <a:fld id="{3E7E972E-71C9-46EF-8360-4FAA3C872D3A}" type="slidenum">
              <a:rPr kumimoji="1" lang="ja-JP" altLang="en-US" smtClean="0"/>
              <a:t>65</a:t>
            </a:fld>
            <a:endParaRPr kumimoji="1" lang="ja-JP" altLang="en-US"/>
          </a:p>
        </p:txBody>
      </p:sp>
    </p:spTree>
    <p:extLst>
      <p:ext uri="{BB962C8B-B14F-4D97-AF65-F5344CB8AC3E}">
        <p14:creationId xmlns:p14="http://schemas.microsoft.com/office/powerpoint/2010/main" val="23625778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0920" y="438184"/>
            <a:ext cx="9033080" cy="1292797"/>
          </a:xfrm>
        </p:spPr>
        <p:txBody>
          <a:bodyPr/>
          <a:lstStyle/>
          <a:p>
            <a:r>
              <a:rPr lang="ja-JP" altLang="en-US" sz="2585" dirty="0"/>
              <a:t>東武動物公園・</a:t>
            </a:r>
            <a:r>
              <a:rPr lang="en-US" altLang="ja-JP" sz="2585" dirty="0"/>
              <a:t>S</a:t>
            </a:r>
            <a:r>
              <a:rPr lang="ja-JP" altLang="en-US" sz="2585" dirty="0"/>
              <a:t>園遊園地・</a:t>
            </a:r>
            <a:r>
              <a:rPr lang="en-US" altLang="ja-JP" sz="2585" dirty="0"/>
              <a:t>Y</a:t>
            </a:r>
            <a:r>
              <a:rPr lang="ja-JP" altLang="en-US" sz="2585" dirty="0"/>
              <a:t>ランド</a:t>
            </a:r>
            <a:br>
              <a:rPr lang="en-US" altLang="ja-JP" sz="2585" dirty="0"/>
            </a:br>
            <a:r>
              <a:rPr lang="en-US" altLang="ja-JP" sz="2585" dirty="0"/>
              <a:t>【</a:t>
            </a:r>
            <a:r>
              <a:rPr lang="ja-JP" altLang="en-US" sz="2585" dirty="0"/>
              <a:t>地点来訪者属性分析</a:t>
            </a:r>
            <a:r>
              <a:rPr lang="en-US" altLang="ja-JP" sz="2585" dirty="0"/>
              <a:t>】</a:t>
            </a:r>
            <a:endParaRPr lang="ja-JP" altLang="en-US" sz="2585" dirty="0"/>
          </a:p>
        </p:txBody>
      </p:sp>
      <p:pic>
        <p:nvPicPr>
          <p:cNvPr id="5" name="図 4"/>
          <p:cNvPicPr>
            <a:picLocks noChangeAspect="1"/>
          </p:cNvPicPr>
          <p:nvPr/>
        </p:nvPicPr>
        <p:blipFill rotWithShape="1">
          <a:blip r:embed="rId2"/>
          <a:srcRect l="1581" t="22883" r="3801" b="4988"/>
          <a:stretch/>
        </p:blipFill>
        <p:spPr>
          <a:xfrm>
            <a:off x="110920" y="1326251"/>
            <a:ext cx="8919458" cy="5130007"/>
          </a:xfrm>
          <a:prstGeom prst="rect">
            <a:avLst/>
          </a:prstGeom>
        </p:spPr>
      </p:pic>
      <p:sp>
        <p:nvSpPr>
          <p:cNvPr id="3" name="スライド番号プレースホルダー 2">
            <a:extLst>
              <a:ext uri="{FF2B5EF4-FFF2-40B4-BE49-F238E27FC236}">
                <a16:creationId xmlns:a16="http://schemas.microsoft.com/office/drawing/2014/main" id="{FB4AE486-40F6-4DCB-9B18-33A923B1FE51}"/>
              </a:ext>
            </a:extLst>
          </p:cNvPr>
          <p:cNvSpPr>
            <a:spLocks noGrp="1"/>
          </p:cNvSpPr>
          <p:nvPr>
            <p:ph type="sldNum" sz="quarter" idx="12"/>
          </p:nvPr>
        </p:nvSpPr>
        <p:spPr/>
        <p:txBody>
          <a:bodyPr/>
          <a:lstStyle/>
          <a:p>
            <a:fld id="{3E7E972E-71C9-46EF-8360-4FAA3C872D3A}" type="slidenum">
              <a:rPr kumimoji="1" lang="ja-JP" altLang="en-US" smtClean="0"/>
              <a:t>66</a:t>
            </a:fld>
            <a:endParaRPr kumimoji="1" lang="ja-JP" altLang="en-US"/>
          </a:p>
        </p:txBody>
      </p:sp>
    </p:spTree>
    <p:extLst>
      <p:ext uri="{BB962C8B-B14F-4D97-AF65-F5344CB8AC3E}">
        <p14:creationId xmlns:p14="http://schemas.microsoft.com/office/powerpoint/2010/main" val="32816813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0920" y="576152"/>
            <a:ext cx="9033080" cy="1292797"/>
          </a:xfrm>
        </p:spPr>
        <p:txBody>
          <a:bodyPr/>
          <a:lstStyle/>
          <a:p>
            <a:r>
              <a:rPr lang="ja-JP" altLang="en-US" sz="2585" dirty="0"/>
              <a:t>東武動物公園・</a:t>
            </a:r>
            <a:r>
              <a:rPr lang="en-US" altLang="ja-JP" sz="2585" dirty="0"/>
              <a:t>S</a:t>
            </a:r>
            <a:r>
              <a:rPr lang="ja-JP" altLang="en-US" sz="2585" dirty="0"/>
              <a:t>園遊園地・</a:t>
            </a:r>
            <a:r>
              <a:rPr lang="en-US" altLang="ja-JP" sz="2585" dirty="0"/>
              <a:t>Y</a:t>
            </a:r>
            <a:r>
              <a:rPr lang="ja-JP" altLang="en-US" sz="2585" dirty="0"/>
              <a:t>ランド</a:t>
            </a:r>
            <a:br>
              <a:rPr lang="en-US" altLang="ja-JP" sz="2585" dirty="0"/>
            </a:br>
            <a:r>
              <a:rPr lang="en-US" altLang="ja-JP" sz="2585" dirty="0"/>
              <a:t>【</a:t>
            </a:r>
            <a:r>
              <a:rPr lang="ja-JP" altLang="en-US" sz="2585" dirty="0"/>
              <a:t>リピーター分析</a:t>
            </a:r>
            <a:r>
              <a:rPr lang="en-US" altLang="ja-JP" sz="2585" dirty="0"/>
              <a:t>】</a:t>
            </a:r>
            <a:br>
              <a:rPr lang="en-US" altLang="ja-JP" sz="2585" dirty="0"/>
            </a:br>
            <a:r>
              <a:rPr lang="ja-JP" altLang="en-US" sz="2585" dirty="0"/>
              <a:t>　　　　　　　　　　　　　</a:t>
            </a:r>
            <a:br>
              <a:rPr lang="en-US" altLang="ja-JP" sz="2585" dirty="0"/>
            </a:br>
            <a:r>
              <a:rPr lang="ja-JP" altLang="en-US" sz="2585" dirty="0"/>
              <a:t>　　　　　　　　　　　　　</a:t>
            </a:r>
            <a:r>
              <a:rPr lang="en-US" altLang="ja-JP" sz="2585" dirty="0"/>
              <a:t>【</a:t>
            </a:r>
            <a:r>
              <a:rPr lang="ja-JP" altLang="en-US" sz="2585" dirty="0"/>
              <a:t>来訪時間帯分析</a:t>
            </a:r>
            <a:r>
              <a:rPr lang="en-US" altLang="ja-JP" sz="2585" dirty="0"/>
              <a:t>】</a:t>
            </a:r>
            <a:endParaRPr lang="ja-JP" altLang="en-US" sz="2585" dirty="0"/>
          </a:p>
        </p:txBody>
      </p:sp>
      <p:pic>
        <p:nvPicPr>
          <p:cNvPr id="3" name="図 2"/>
          <p:cNvPicPr>
            <a:picLocks noChangeAspect="1"/>
          </p:cNvPicPr>
          <p:nvPr/>
        </p:nvPicPr>
        <p:blipFill rotWithShape="1">
          <a:blip r:embed="rId2"/>
          <a:srcRect l="1338" t="22344" r="64453" b="4576"/>
          <a:stretch/>
        </p:blipFill>
        <p:spPr>
          <a:xfrm>
            <a:off x="110920" y="1627252"/>
            <a:ext cx="3944364" cy="4739730"/>
          </a:xfrm>
          <a:prstGeom prst="rect">
            <a:avLst/>
          </a:prstGeom>
        </p:spPr>
      </p:pic>
      <p:pic>
        <p:nvPicPr>
          <p:cNvPr id="4" name="図 3"/>
          <p:cNvPicPr>
            <a:picLocks noChangeAspect="1"/>
          </p:cNvPicPr>
          <p:nvPr/>
        </p:nvPicPr>
        <p:blipFill rotWithShape="1">
          <a:blip r:embed="rId3"/>
          <a:srcRect l="50361" t="26049" r="2639" b="6503"/>
          <a:stretch/>
        </p:blipFill>
        <p:spPr>
          <a:xfrm>
            <a:off x="4136443" y="2390154"/>
            <a:ext cx="4926398" cy="3976829"/>
          </a:xfrm>
          <a:prstGeom prst="rect">
            <a:avLst/>
          </a:prstGeom>
        </p:spPr>
      </p:pic>
      <p:sp>
        <p:nvSpPr>
          <p:cNvPr id="5" name="スライド番号プレースホルダー 4">
            <a:extLst>
              <a:ext uri="{FF2B5EF4-FFF2-40B4-BE49-F238E27FC236}">
                <a16:creationId xmlns:a16="http://schemas.microsoft.com/office/drawing/2014/main" id="{144D8EC5-037C-4421-BA74-F5C5E7A9A458}"/>
              </a:ext>
            </a:extLst>
          </p:cNvPr>
          <p:cNvSpPr>
            <a:spLocks noGrp="1"/>
          </p:cNvSpPr>
          <p:nvPr>
            <p:ph type="sldNum" sz="quarter" idx="12"/>
          </p:nvPr>
        </p:nvSpPr>
        <p:spPr/>
        <p:txBody>
          <a:bodyPr/>
          <a:lstStyle/>
          <a:p>
            <a:fld id="{3E7E972E-71C9-46EF-8360-4FAA3C872D3A}" type="slidenum">
              <a:rPr kumimoji="1" lang="ja-JP" altLang="en-US" smtClean="0"/>
              <a:t>67</a:t>
            </a:fld>
            <a:endParaRPr kumimoji="1" lang="ja-JP" altLang="en-US"/>
          </a:p>
        </p:txBody>
      </p:sp>
    </p:spTree>
    <p:extLst>
      <p:ext uri="{BB962C8B-B14F-4D97-AF65-F5344CB8AC3E}">
        <p14:creationId xmlns:p14="http://schemas.microsoft.com/office/powerpoint/2010/main" val="26706624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0920" y="438184"/>
            <a:ext cx="9033080" cy="1292797"/>
          </a:xfrm>
        </p:spPr>
        <p:txBody>
          <a:bodyPr/>
          <a:lstStyle/>
          <a:p>
            <a:r>
              <a:rPr lang="ja-JP" altLang="en-US" sz="2585" dirty="0"/>
              <a:t>東武動物公園・</a:t>
            </a:r>
            <a:r>
              <a:rPr lang="en-US" altLang="ja-JP" sz="2585" dirty="0"/>
              <a:t>S</a:t>
            </a:r>
            <a:r>
              <a:rPr lang="ja-JP" altLang="en-US" sz="2585" dirty="0"/>
              <a:t>園遊園地・</a:t>
            </a:r>
            <a:r>
              <a:rPr lang="en-US" altLang="ja-JP" sz="2585" dirty="0"/>
              <a:t>Y</a:t>
            </a:r>
            <a:r>
              <a:rPr lang="ja-JP" altLang="en-US" sz="2585" dirty="0"/>
              <a:t>ランド</a:t>
            </a:r>
            <a:br>
              <a:rPr lang="en-US" altLang="ja-JP" sz="2585" dirty="0"/>
            </a:br>
            <a:r>
              <a:rPr lang="en-US" altLang="ja-JP" sz="2585" dirty="0"/>
              <a:t>【3</a:t>
            </a:r>
            <a:r>
              <a:rPr lang="ja-JP" altLang="en-US" sz="2585" dirty="0"/>
              <a:t>地点来訪者居住地分析</a:t>
            </a:r>
            <a:r>
              <a:rPr lang="en-US" altLang="ja-JP" sz="2585" dirty="0"/>
              <a:t>】</a:t>
            </a:r>
            <a:endParaRPr lang="ja-JP" altLang="en-US" sz="2585" dirty="0"/>
          </a:p>
        </p:txBody>
      </p:sp>
      <p:pic>
        <p:nvPicPr>
          <p:cNvPr id="6" name="図 5"/>
          <p:cNvPicPr>
            <a:picLocks noChangeAspect="1"/>
          </p:cNvPicPr>
          <p:nvPr/>
        </p:nvPicPr>
        <p:blipFill rotWithShape="1">
          <a:blip r:embed="rId2"/>
          <a:srcRect l="835" t="24745" r="36018" b="14734"/>
          <a:stretch/>
        </p:blipFill>
        <p:spPr>
          <a:xfrm>
            <a:off x="48694" y="1495286"/>
            <a:ext cx="9049314" cy="4878541"/>
          </a:xfrm>
          <a:prstGeom prst="rect">
            <a:avLst/>
          </a:prstGeom>
        </p:spPr>
      </p:pic>
      <p:sp>
        <p:nvSpPr>
          <p:cNvPr id="3" name="スライド番号プレースホルダー 2">
            <a:extLst>
              <a:ext uri="{FF2B5EF4-FFF2-40B4-BE49-F238E27FC236}">
                <a16:creationId xmlns:a16="http://schemas.microsoft.com/office/drawing/2014/main" id="{550BDCAF-AFF4-4053-85E7-F88B3A72A5A6}"/>
              </a:ext>
            </a:extLst>
          </p:cNvPr>
          <p:cNvSpPr>
            <a:spLocks noGrp="1"/>
          </p:cNvSpPr>
          <p:nvPr>
            <p:ph type="sldNum" sz="quarter" idx="12"/>
          </p:nvPr>
        </p:nvSpPr>
        <p:spPr/>
        <p:txBody>
          <a:bodyPr/>
          <a:lstStyle/>
          <a:p>
            <a:fld id="{3E7E972E-71C9-46EF-8360-4FAA3C872D3A}" type="slidenum">
              <a:rPr kumimoji="1" lang="ja-JP" altLang="en-US" smtClean="0"/>
              <a:t>68</a:t>
            </a:fld>
            <a:endParaRPr kumimoji="1" lang="ja-JP" altLang="en-US"/>
          </a:p>
        </p:txBody>
      </p:sp>
    </p:spTree>
    <p:extLst>
      <p:ext uri="{BB962C8B-B14F-4D97-AF65-F5344CB8AC3E}">
        <p14:creationId xmlns:p14="http://schemas.microsoft.com/office/powerpoint/2010/main" val="17943034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068647" y="755666"/>
            <a:ext cx="7029711" cy="1107946"/>
          </a:xfrm>
          <a:prstGeom prst="rect">
            <a:avLst/>
          </a:prstGeom>
          <a:noFill/>
        </p:spPr>
        <p:txBody>
          <a:bodyPr wrap="none" lIns="84406" tIns="42203" rIns="84406" bIns="42203">
            <a:spAutoFit/>
          </a:bodyPr>
          <a:lstStyle/>
          <a:p>
            <a:pPr algn="ctr" defTabSz="422041">
              <a:defRPr/>
            </a:pPr>
            <a:r>
              <a:rPr lang="ja-JP" altLang="en-US" sz="3323" dirty="0">
                <a:solidFill>
                  <a:prstClr val="white"/>
                </a:solidFill>
                <a:latin typeface="Century Gothic" panose="020B0502020202020204"/>
                <a:ea typeface="メイリオ" panose="020B0604030504040204" pitchFamily="50" charset="-128"/>
              </a:rPr>
              <a:t>東武動物公園・</a:t>
            </a:r>
            <a:r>
              <a:rPr lang="en-US" altLang="ja-JP" sz="3323" dirty="0">
                <a:solidFill>
                  <a:prstClr val="white"/>
                </a:solidFill>
                <a:latin typeface="Century Gothic" panose="020B0502020202020204"/>
                <a:ea typeface="メイリオ" panose="020B0604030504040204" pitchFamily="50" charset="-128"/>
              </a:rPr>
              <a:t>S</a:t>
            </a:r>
            <a:r>
              <a:rPr lang="ja-JP" altLang="en-US" sz="3323" dirty="0">
                <a:solidFill>
                  <a:prstClr val="white"/>
                </a:solidFill>
                <a:latin typeface="Century Gothic" panose="020B0502020202020204"/>
                <a:ea typeface="メイリオ" panose="020B0604030504040204" pitchFamily="50" charset="-128"/>
              </a:rPr>
              <a:t>園遊園地・</a:t>
            </a:r>
            <a:r>
              <a:rPr lang="en-US" altLang="ja-JP" sz="3323" dirty="0">
                <a:solidFill>
                  <a:prstClr val="white"/>
                </a:solidFill>
                <a:latin typeface="Century Gothic" panose="020B0502020202020204"/>
                <a:ea typeface="メイリオ" panose="020B0604030504040204" pitchFamily="50" charset="-128"/>
              </a:rPr>
              <a:t>Y</a:t>
            </a:r>
            <a:r>
              <a:rPr lang="ja-JP" altLang="en-US" sz="3323" dirty="0">
                <a:solidFill>
                  <a:prstClr val="white"/>
                </a:solidFill>
                <a:latin typeface="Century Gothic" panose="020B0502020202020204"/>
                <a:ea typeface="メイリオ" panose="020B0604030504040204" pitchFamily="50" charset="-128"/>
              </a:rPr>
              <a:t>ランド</a:t>
            </a:r>
            <a:endParaRPr lang="en-US" altLang="ja-JP" sz="3323" dirty="0">
              <a:solidFill>
                <a:prstClr val="white"/>
              </a:solidFill>
              <a:latin typeface="Century Gothic" panose="020B0502020202020204"/>
              <a:ea typeface="メイリオ" panose="020B0604030504040204" pitchFamily="50" charset="-128"/>
            </a:endParaRPr>
          </a:p>
          <a:p>
            <a:pPr algn="ctr" defTabSz="422041">
              <a:defRPr/>
            </a:pPr>
            <a:r>
              <a:rPr lang="ja-JP" altLang="en-US" sz="3323" dirty="0">
                <a:ln w="0"/>
                <a:solidFill>
                  <a:prstClr val="white"/>
                </a:solidFill>
                <a:effectLst>
                  <a:outerShdw blurRad="38100" dist="19050" dir="2700000" algn="tl" rotWithShape="0">
                    <a:prstClr val="black">
                      <a:alpha val="40000"/>
                    </a:prstClr>
                  </a:outerShdw>
                </a:effectLst>
                <a:latin typeface="Century Gothic" panose="020B0502020202020204"/>
                <a:ea typeface="メイリオ" panose="020B0604030504040204" pitchFamily="50" charset="-128"/>
              </a:rPr>
              <a:t>ホームページのアクセス数の推移</a:t>
            </a:r>
          </a:p>
        </p:txBody>
      </p:sp>
      <p:pic>
        <p:nvPicPr>
          <p:cNvPr id="4" name="図 3"/>
          <p:cNvPicPr>
            <a:picLocks noChangeAspect="1"/>
          </p:cNvPicPr>
          <p:nvPr/>
        </p:nvPicPr>
        <p:blipFill rotWithShape="1">
          <a:blip r:embed="rId2"/>
          <a:srcRect l="-608" t="19218"/>
          <a:stretch/>
        </p:blipFill>
        <p:spPr>
          <a:xfrm>
            <a:off x="293910" y="3146922"/>
            <a:ext cx="8483709" cy="3049546"/>
          </a:xfrm>
          <a:prstGeom prst="rect">
            <a:avLst/>
          </a:prstGeom>
        </p:spPr>
      </p:pic>
      <p:pic>
        <p:nvPicPr>
          <p:cNvPr id="6" name="図 5"/>
          <p:cNvPicPr>
            <a:picLocks noChangeAspect="1"/>
          </p:cNvPicPr>
          <p:nvPr/>
        </p:nvPicPr>
        <p:blipFill rotWithShape="1">
          <a:blip r:embed="rId3"/>
          <a:srcRect r="46746" b="78207"/>
          <a:stretch/>
        </p:blipFill>
        <p:spPr>
          <a:xfrm>
            <a:off x="364479" y="2138619"/>
            <a:ext cx="4938615" cy="904586"/>
          </a:xfrm>
          <a:prstGeom prst="rect">
            <a:avLst/>
          </a:prstGeom>
        </p:spPr>
      </p:pic>
      <p:sp>
        <p:nvSpPr>
          <p:cNvPr id="2" name="スライド番号プレースホルダー 1">
            <a:extLst>
              <a:ext uri="{FF2B5EF4-FFF2-40B4-BE49-F238E27FC236}">
                <a16:creationId xmlns:a16="http://schemas.microsoft.com/office/drawing/2014/main" id="{38E8AE73-1341-4BFE-836F-3EA905092FCC}"/>
              </a:ext>
            </a:extLst>
          </p:cNvPr>
          <p:cNvSpPr>
            <a:spLocks noGrp="1"/>
          </p:cNvSpPr>
          <p:nvPr>
            <p:ph type="sldNum" sz="quarter" idx="12"/>
          </p:nvPr>
        </p:nvSpPr>
        <p:spPr/>
        <p:txBody>
          <a:bodyPr/>
          <a:lstStyle/>
          <a:p>
            <a:fld id="{3E7E972E-71C9-46EF-8360-4FAA3C872D3A}" type="slidenum">
              <a:rPr kumimoji="1" lang="ja-JP" altLang="en-US" smtClean="0"/>
              <a:t>69</a:t>
            </a:fld>
            <a:endParaRPr kumimoji="1" lang="ja-JP" altLang="en-US"/>
          </a:p>
        </p:txBody>
      </p:sp>
    </p:spTree>
    <p:extLst>
      <p:ext uri="{BB962C8B-B14F-4D97-AF65-F5344CB8AC3E}">
        <p14:creationId xmlns:p14="http://schemas.microsoft.com/office/powerpoint/2010/main" val="2481115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normAutofit/>
          </a:bodyPr>
          <a:lstStyle/>
          <a:p>
            <a:r>
              <a:rPr lang="ja-JP" altLang="en-US" dirty="0">
                <a:solidFill>
                  <a:schemeClr val="tx1"/>
                </a:solidFill>
                <a:latin typeface="BIZ UDPゴシック" panose="020B0400000000000000" pitchFamily="50" charset="-128"/>
                <a:ea typeface="BIZ UDPゴシック" panose="020B0400000000000000" pitchFamily="50" charset="-128"/>
              </a:rPr>
              <a:t>「</a:t>
            </a:r>
            <a:r>
              <a:rPr lang="en-US" altLang="ja-JP" dirty="0">
                <a:solidFill>
                  <a:schemeClr val="tx1"/>
                </a:solidFill>
                <a:latin typeface="BIZ UDPゴシック" panose="020B0400000000000000" pitchFamily="50" charset="-128"/>
                <a:ea typeface="BIZ UDPゴシック" panose="020B0400000000000000" pitchFamily="50" charset="-128"/>
              </a:rPr>
              <a:t>S-DX</a:t>
            </a:r>
            <a:r>
              <a:rPr lang="ja-JP" altLang="en-US" dirty="0">
                <a:solidFill>
                  <a:schemeClr val="tx1"/>
                </a:solidFill>
                <a:latin typeface="BIZ UDPゴシック" panose="020B0400000000000000" pitchFamily="50" charset="-128"/>
                <a:ea typeface="BIZ UDPゴシック" panose="020B0400000000000000" pitchFamily="50" charset="-128"/>
              </a:rPr>
              <a:t>」</a:t>
            </a:r>
            <a:br>
              <a:rPr lang="en-US" altLang="ja-JP" dirty="0">
                <a:solidFill>
                  <a:srgbClr val="FF0000"/>
                </a:solidFill>
                <a:latin typeface="BIZ UDPゴシック" panose="020B0400000000000000" pitchFamily="50" charset="-128"/>
                <a:ea typeface="BIZ UDPゴシック" panose="020B0400000000000000" pitchFamily="50" charset="-128"/>
              </a:rPr>
            </a:br>
            <a:r>
              <a:rPr kumimoji="1" lang="ja-JP" altLang="en-US" sz="4000" dirty="0">
                <a:latin typeface="BIZ UDPゴシック" panose="020B0400000000000000" pitchFamily="50" charset="-128"/>
                <a:ea typeface="BIZ UDPゴシック" panose="020B0400000000000000" pitchFamily="50" charset="-128"/>
              </a:rPr>
              <a:t>７つのＳが付くＤＸ</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E5186716-66FC-47E1-8B96-C2D4749C177B}"/>
              </a:ext>
            </a:extLst>
          </p:cNvPr>
          <p:cNvSpPr>
            <a:spLocks noGrp="1"/>
          </p:cNvSpPr>
          <p:nvPr>
            <p:ph idx="1"/>
          </p:nvPr>
        </p:nvSpPr>
        <p:spPr>
          <a:xfrm>
            <a:off x="938758" y="2059697"/>
            <a:ext cx="7669034" cy="4415918"/>
          </a:xfrm>
        </p:spPr>
        <p:txBody>
          <a:bodyPr>
            <a:normAutofit/>
          </a:bodyPr>
          <a:lstStyle/>
          <a:p>
            <a:endParaRPr kumimoji="1" lang="en-US" altLang="ja-JP"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　</a:t>
            </a:r>
            <a:r>
              <a:rPr kumimoji="1" lang="en-US" altLang="ja-JP" sz="2400" dirty="0">
                <a:solidFill>
                  <a:srgbClr val="FF0000"/>
                </a:solidFill>
                <a:latin typeface="BIZ UDPゴシック" panose="020B0400000000000000" pitchFamily="50" charset="-128"/>
                <a:ea typeface="BIZ UDPゴシック" panose="020B0400000000000000" pitchFamily="50" charset="-128"/>
              </a:rPr>
              <a:t>S</a:t>
            </a:r>
            <a:r>
              <a:rPr kumimoji="1" lang="en-US" altLang="ja-JP" sz="2400" dirty="0">
                <a:latin typeface="BIZ UDPゴシック" panose="020B0400000000000000" pitchFamily="50" charset="-128"/>
                <a:ea typeface="BIZ UDPゴシック" panose="020B0400000000000000" pitchFamily="50" charset="-128"/>
              </a:rPr>
              <a:t>imple</a:t>
            </a:r>
            <a:r>
              <a:rPr kumimoji="1" lang="ja-JP" altLang="en-US" sz="2400" dirty="0">
                <a:latin typeface="BIZ UDPゴシック" panose="020B0400000000000000" pitchFamily="50" charset="-128"/>
                <a:ea typeface="BIZ UDPゴシック" panose="020B0400000000000000" pitchFamily="50" charset="-128"/>
              </a:rPr>
              <a:t>　    　シンプルな</a:t>
            </a:r>
            <a:r>
              <a:rPr lang="ja-JP" altLang="en-US" sz="2400" dirty="0">
                <a:latin typeface="BIZ UDPゴシック" panose="020B0400000000000000" pitchFamily="50" charset="-128"/>
                <a:ea typeface="BIZ UDPゴシック" panose="020B0400000000000000" pitchFamily="50" charset="-128"/>
              </a:rPr>
              <a:t>操作</a:t>
            </a:r>
            <a:endParaRPr kumimoji="1" lang="ja-JP" altLang="en-US"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　</a:t>
            </a:r>
            <a:r>
              <a:rPr kumimoji="1" lang="en-US" altLang="ja-JP" sz="2400" dirty="0">
                <a:solidFill>
                  <a:srgbClr val="FF0000"/>
                </a:solidFill>
                <a:latin typeface="BIZ UDPゴシック" panose="020B0400000000000000" pitchFamily="50" charset="-128"/>
                <a:ea typeface="BIZ UDPゴシック" panose="020B0400000000000000" pitchFamily="50" charset="-128"/>
              </a:rPr>
              <a:t>S</a:t>
            </a:r>
            <a:r>
              <a:rPr kumimoji="1" lang="en-US" altLang="ja-JP" sz="2400" dirty="0">
                <a:latin typeface="BIZ UDPゴシック" panose="020B0400000000000000" pitchFamily="50" charset="-128"/>
                <a:ea typeface="BIZ UDPゴシック" panose="020B0400000000000000" pitchFamily="50" charset="-128"/>
              </a:rPr>
              <a:t>lim</a:t>
            </a:r>
            <a:r>
              <a:rPr kumimoji="1" lang="ja-JP" altLang="en-US" sz="2400" dirty="0">
                <a:latin typeface="BIZ UDPゴシック" panose="020B0400000000000000" pitchFamily="50" charset="-128"/>
                <a:ea typeface="BIZ UDPゴシック" panose="020B0400000000000000" pitchFamily="50" charset="-128"/>
              </a:rPr>
              <a:t>　　 </a:t>
            </a:r>
            <a:r>
              <a:rPr kumimoji="1" lang="en-US" altLang="ja-JP" sz="2400" dirty="0">
                <a:latin typeface="BIZ UDPゴシック" panose="020B0400000000000000" pitchFamily="50" charset="-128"/>
                <a:ea typeface="BIZ UDPゴシック" panose="020B0400000000000000" pitchFamily="50" charset="-128"/>
              </a:rPr>
              <a:t>	</a:t>
            </a:r>
            <a:r>
              <a:rPr kumimoji="1" lang="ja-JP" altLang="en-US" sz="2400" dirty="0">
                <a:latin typeface="BIZ UDPゴシック" panose="020B0400000000000000" pitchFamily="50" charset="-128"/>
                <a:ea typeface="BIZ UDPゴシック" panose="020B0400000000000000" pitchFamily="50" charset="-128"/>
              </a:rPr>
              <a:t>　 スリムなコスト</a:t>
            </a:r>
          </a:p>
          <a:p>
            <a:r>
              <a:rPr kumimoji="1" lang="ja-JP" altLang="en-US" sz="2400" dirty="0">
                <a:latin typeface="BIZ UDPゴシック" panose="020B0400000000000000" pitchFamily="50" charset="-128"/>
                <a:ea typeface="BIZ UDPゴシック" panose="020B0400000000000000" pitchFamily="50" charset="-128"/>
              </a:rPr>
              <a:t>　</a:t>
            </a:r>
            <a:r>
              <a:rPr kumimoji="1" lang="en-US" altLang="ja-JP" sz="2400" dirty="0">
                <a:solidFill>
                  <a:srgbClr val="FF0000"/>
                </a:solidFill>
                <a:latin typeface="BIZ UDPゴシック" panose="020B0400000000000000" pitchFamily="50" charset="-128"/>
                <a:ea typeface="BIZ UDPゴシック" panose="020B0400000000000000" pitchFamily="50" charset="-128"/>
              </a:rPr>
              <a:t>S</a:t>
            </a:r>
            <a:r>
              <a:rPr kumimoji="1" lang="en-US" altLang="ja-JP" sz="2400" dirty="0">
                <a:latin typeface="BIZ UDPゴシック" panose="020B0400000000000000" pitchFamily="50" charset="-128"/>
                <a:ea typeface="BIZ UDPゴシック" panose="020B0400000000000000" pitchFamily="50" charset="-128"/>
              </a:rPr>
              <a:t>martphone</a:t>
            </a:r>
            <a:r>
              <a:rPr kumimoji="1" lang="ja-JP" altLang="en-US" sz="2400" dirty="0">
                <a:latin typeface="BIZ UDPゴシック" panose="020B0400000000000000" pitchFamily="50" charset="-128"/>
                <a:ea typeface="BIZ UDPゴシック" panose="020B0400000000000000" pitchFamily="50" charset="-128"/>
              </a:rPr>
              <a:t>　 スマートフォンで</a:t>
            </a:r>
          </a:p>
          <a:p>
            <a:r>
              <a:rPr kumimoji="1" lang="ja-JP" altLang="en-US" sz="2400" dirty="0">
                <a:latin typeface="BIZ UDPゴシック" panose="020B0400000000000000" pitchFamily="50" charset="-128"/>
                <a:ea typeface="BIZ UDPゴシック" panose="020B0400000000000000" pitchFamily="50" charset="-128"/>
              </a:rPr>
              <a:t>　</a:t>
            </a:r>
            <a:r>
              <a:rPr kumimoji="1" lang="en-US" altLang="ja-JP" sz="2400" dirty="0">
                <a:solidFill>
                  <a:srgbClr val="FF0000"/>
                </a:solidFill>
                <a:latin typeface="BIZ UDPゴシック" panose="020B0400000000000000" pitchFamily="50" charset="-128"/>
                <a:ea typeface="BIZ UDPゴシック" panose="020B0400000000000000" pitchFamily="50" charset="-128"/>
              </a:rPr>
              <a:t>S</a:t>
            </a:r>
            <a:r>
              <a:rPr kumimoji="1" lang="en-US" altLang="ja-JP" sz="2400" dirty="0">
                <a:latin typeface="BIZ UDPゴシック" panose="020B0400000000000000" pitchFamily="50" charset="-128"/>
                <a:ea typeface="BIZ UDPゴシック" panose="020B0400000000000000" pitchFamily="50" charset="-128"/>
              </a:rPr>
              <a:t>NS</a:t>
            </a:r>
            <a:r>
              <a:rPr kumimoji="1" lang="ja-JP" altLang="en-US" sz="2400" dirty="0">
                <a:latin typeface="BIZ UDPゴシック" panose="020B0400000000000000" pitchFamily="50" charset="-128"/>
                <a:ea typeface="BIZ UDPゴシック" panose="020B0400000000000000" pitchFamily="50" charset="-128"/>
              </a:rPr>
              <a:t>　　 </a:t>
            </a:r>
            <a:r>
              <a:rPr kumimoji="1" lang="en-US" altLang="ja-JP" sz="2400" dirty="0">
                <a:latin typeface="BIZ UDPゴシック" panose="020B0400000000000000" pitchFamily="50" charset="-128"/>
                <a:ea typeface="BIZ UDPゴシック" panose="020B0400000000000000" pitchFamily="50" charset="-128"/>
              </a:rPr>
              <a:t>	   SNS</a:t>
            </a:r>
            <a:r>
              <a:rPr kumimoji="1" lang="ja-JP" altLang="en-US" sz="2400" dirty="0">
                <a:latin typeface="BIZ UDPゴシック" panose="020B0400000000000000" pitchFamily="50" charset="-128"/>
                <a:ea typeface="BIZ UDPゴシック" panose="020B0400000000000000" pitchFamily="50" charset="-128"/>
              </a:rPr>
              <a:t>を使って</a:t>
            </a:r>
          </a:p>
          <a:p>
            <a:r>
              <a:rPr kumimoji="1" lang="ja-JP" altLang="en-US" sz="2400" dirty="0">
                <a:latin typeface="BIZ UDPゴシック" panose="020B0400000000000000" pitchFamily="50" charset="-128"/>
                <a:ea typeface="BIZ UDPゴシック" panose="020B0400000000000000" pitchFamily="50" charset="-128"/>
              </a:rPr>
              <a:t>　</a:t>
            </a:r>
            <a:r>
              <a:rPr kumimoji="1" lang="en-US" altLang="ja-JP" sz="2400" dirty="0">
                <a:solidFill>
                  <a:srgbClr val="FF0000"/>
                </a:solidFill>
                <a:latin typeface="BIZ UDPゴシック" panose="020B0400000000000000" pitchFamily="50" charset="-128"/>
                <a:ea typeface="BIZ UDPゴシック" panose="020B0400000000000000" pitchFamily="50" charset="-128"/>
              </a:rPr>
              <a:t>S</a:t>
            </a:r>
            <a:r>
              <a:rPr kumimoji="1" lang="en-US" altLang="ja-JP" sz="2400" dirty="0">
                <a:latin typeface="BIZ UDPゴシック" panose="020B0400000000000000" pitchFamily="50" charset="-128"/>
                <a:ea typeface="BIZ UDPゴシック" panose="020B0400000000000000" pitchFamily="50" charset="-128"/>
              </a:rPr>
              <a:t>mall</a:t>
            </a:r>
            <a:r>
              <a:rPr kumimoji="1" lang="ja-JP" altLang="en-US" sz="2400" dirty="0">
                <a:latin typeface="BIZ UDPゴシック" panose="020B0400000000000000" pitchFamily="50" charset="-128"/>
                <a:ea typeface="BIZ UDPゴシック" panose="020B0400000000000000" pitchFamily="50" charset="-128"/>
              </a:rPr>
              <a:t>ｓ</a:t>
            </a:r>
            <a:r>
              <a:rPr kumimoji="1" lang="en-US" altLang="ja-JP" sz="2400" dirty="0" err="1">
                <a:latin typeface="BIZ UDPゴシック" panose="020B0400000000000000" pitchFamily="50" charset="-128"/>
                <a:ea typeface="BIZ UDPゴシック" panose="020B0400000000000000" pitchFamily="50" charset="-128"/>
              </a:rPr>
              <a:t>tep</a:t>
            </a:r>
            <a:r>
              <a:rPr kumimoji="1" lang="ja-JP" altLang="en-US" sz="2400" dirty="0">
                <a:latin typeface="BIZ UDPゴシック" panose="020B0400000000000000" pitchFamily="50" charset="-128"/>
                <a:ea typeface="BIZ UDPゴシック" panose="020B0400000000000000" pitchFamily="50" charset="-128"/>
              </a:rPr>
              <a:t>　小さくても確実な一歩</a:t>
            </a:r>
            <a:endParaRPr kumimoji="1"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　</a:t>
            </a:r>
            <a:r>
              <a:rPr kumimoji="1" lang="en-US" altLang="ja-JP" sz="2400" dirty="0">
                <a:solidFill>
                  <a:srgbClr val="FF0000"/>
                </a:solidFill>
                <a:latin typeface="BIZ UDPゴシック" panose="020B0400000000000000" pitchFamily="50" charset="-128"/>
                <a:ea typeface="BIZ UDPゴシック" panose="020B0400000000000000" pitchFamily="50" charset="-128"/>
              </a:rPr>
              <a:t>S</a:t>
            </a:r>
            <a:r>
              <a:rPr kumimoji="1" lang="en-US" altLang="ja-JP" sz="2400" dirty="0">
                <a:latin typeface="BIZ UDPゴシック" panose="020B0400000000000000" pitchFamily="50" charset="-128"/>
                <a:ea typeface="BIZ UDPゴシック" panose="020B0400000000000000" pitchFamily="50" charset="-128"/>
              </a:rPr>
              <a:t>ecurity</a:t>
            </a:r>
            <a:r>
              <a:rPr kumimoji="1" lang="ja-JP" altLang="en-US" sz="2400" dirty="0">
                <a:latin typeface="BIZ UDPゴシック" panose="020B0400000000000000" pitchFamily="50" charset="-128"/>
                <a:ea typeface="BIZ UDPゴシック" panose="020B0400000000000000" pitchFamily="50" charset="-128"/>
              </a:rPr>
              <a:t>　  セキュリティの高いクラウド</a:t>
            </a:r>
            <a:endParaRPr kumimoji="1"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　</a:t>
            </a:r>
            <a:r>
              <a:rPr kumimoji="1" lang="en-US" altLang="ja-JP" sz="2400" dirty="0">
                <a:solidFill>
                  <a:srgbClr val="FF0000"/>
                </a:solidFill>
                <a:latin typeface="BIZ UDPゴシック" panose="020B0400000000000000" pitchFamily="50" charset="-128"/>
                <a:ea typeface="BIZ UDPゴシック" panose="020B0400000000000000" pitchFamily="50" charset="-128"/>
              </a:rPr>
              <a:t>S</a:t>
            </a:r>
            <a:r>
              <a:rPr kumimoji="1" lang="en-US" altLang="ja-JP" sz="2400" dirty="0">
                <a:latin typeface="BIZ UDPゴシック" panose="020B0400000000000000" pitchFamily="50" charset="-128"/>
                <a:ea typeface="BIZ UDPゴシック" panose="020B0400000000000000" pitchFamily="50" charset="-128"/>
              </a:rPr>
              <a:t>peedy </a:t>
            </a:r>
            <a:r>
              <a:rPr kumimoji="1" lang="ja-JP" altLang="en-US" sz="2400" dirty="0">
                <a:latin typeface="BIZ UDPゴシック" panose="020B0400000000000000" pitchFamily="50" charset="-128"/>
                <a:ea typeface="BIZ UDPゴシック" panose="020B0400000000000000" pitchFamily="50" charset="-128"/>
              </a:rPr>
              <a:t>　   素早く</a:t>
            </a:r>
            <a:r>
              <a:rPr lang="ja-JP" altLang="en-US" sz="2400" dirty="0">
                <a:latin typeface="BIZ UDPゴシック" panose="020B0400000000000000" pitchFamily="50" charset="-128"/>
                <a:ea typeface="BIZ UDPゴシック" panose="020B0400000000000000" pitchFamily="50" charset="-128"/>
              </a:rPr>
              <a:t>導入できる</a:t>
            </a:r>
            <a:endParaRPr kumimoji="1" lang="ja-JP" altLang="en-US" sz="2400" dirty="0">
              <a:latin typeface="BIZ UDPゴシック" panose="020B0400000000000000" pitchFamily="50" charset="-128"/>
              <a:ea typeface="BIZ UDPゴシック" panose="020B0400000000000000" pitchFamily="50" charset="-128"/>
            </a:endParaRPr>
          </a:p>
          <a:p>
            <a:endParaRPr kumimoji="1" lang="ja-JP" altLang="en-US" sz="24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78762AA1-3FDC-4DB2-B518-9C1D6F6A38F4}"/>
              </a:ext>
            </a:extLst>
          </p:cNvPr>
          <p:cNvSpPr>
            <a:spLocks noGrp="1"/>
          </p:cNvSpPr>
          <p:nvPr>
            <p:ph type="sldNum" sz="quarter" idx="12"/>
          </p:nvPr>
        </p:nvSpPr>
        <p:spPr/>
        <p:txBody>
          <a:bodyPr/>
          <a:lstStyle/>
          <a:p>
            <a:fld id="{B15C752D-AC49-46AC-8DF6-64E47356F93F}" type="slidenum">
              <a:rPr kumimoji="1" lang="ja-JP" altLang="en-US" smtClean="0"/>
              <a:t>7</a:t>
            </a:fld>
            <a:endParaRPr kumimoji="1" lang="ja-JP" altLang="en-US"/>
          </a:p>
        </p:txBody>
      </p:sp>
    </p:spTree>
    <p:extLst>
      <p:ext uri="{BB962C8B-B14F-4D97-AF65-F5344CB8AC3E}">
        <p14:creationId xmlns:p14="http://schemas.microsoft.com/office/powerpoint/2010/main" val="7321960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068648" y="755666"/>
            <a:ext cx="7029711" cy="1107946"/>
          </a:xfrm>
          <a:prstGeom prst="rect">
            <a:avLst/>
          </a:prstGeom>
          <a:noFill/>
        </p:spPr>
        <p:txBody>
          <a:bodyPr wrap="none" lIns="84406" tIns="42203" rIns="84406" bIns="42203">
            <a:spAutoFit/>
          </a:bodyPr>
          <a:lstStyle/>
          <a:p>
            <a:pPr algn="ctr" defTabSz="422041">
              <a:defRPr/>
            </a:pPr>
            <a:r>
              <a:rPr lang="ja-JP" altLang="en-US" sz="3323" dirty="0">
                <a:solidFill>
                  <a:prstClr val="white"/>
                </a:solidFill>
                <a:latin typeface="Century Gothic" panose="020B0502020202020204"/>
                <a:ea typeface="メイリオ" panose="020B0604030504040204" pitchFamily="50" charset="-128"/>
              </a:rPr>
              <a:t>東武動物公園・</a:t>
            </a:r>
            <a:r>
              <a:rPr lang="en-US" altLang="ja-JP" sz="3323" dirty="0">
                <a:solidFill>
                  <a:prstClr val="white"/>
                </a:solidFill>
                <a:latin typeface="Century Gothic" panose="020B0502020202020204"/>
                <a:ea typeface="メイリオ" panose="020B0604030504040204" pitchFamily="50" charset="-128"/>
              </a:rPr>
              <a:t>S</a:t>
            </a:r>
            <a:r>
              <a:rPr lang="ja-JP" altLang="en-US" sz="3323" dirty="0">
                <a:solidFill>
                  <a:prstClr val="white"/>
                </a:solidFill>
                <a:latin typeface="Century Gothic" panose="020B0502020202020204"/>
                <a:ea typeface="メイリオ" panose="020B0604030504040204" pitchFamily="50" charset="-128"/>
              </a:rPr>
              <a:t>園遊園地・</a:t>
            </a:r>
            <a:r>
              <a:rPr lang="en-US" altLang="ja-JP" sz="3323" dirty="0">
                <a:solidFill>
                  <a:prstClr val="white"/>
                </a:solidFill>
                <a:latin typeface="Century Gothic" panose="020B0502020202020204"/>
                <a:ea typeface="メイリオ" panose="020B0604030504040204" pitchFamily="50" charset="-128"/>
              </a:rPr>
              <a:t>Y</a:t>
            </a:r>
            <a:r>
              <a:rPr lang="ja-JP" altLang="en-US" sz="3323" dirty="0">
                <a:solidFill>
                  <a:prstClr val="white"/>
                </a:solidFill>
                <a:latin typeface="Century Gothic" panose="020B0502020202020204"/>
                <a:ea typeface="メイリオ" panose="020B0604030504040204" pitchFamily="50" charset="-128"/>
              </a:rPr>
              <a:t>ランド</a:t>
            </a:r>
            <a:endParaRPr lang="en-US" altLang="ja-JP" sz="3323" dirty="0">
              <a:solidFill>
                <a:prstClr val="white"/>
              </a:solidFill>
              <a:latin typeface="Century Gothic" panose="020B0502020202020204"/>
              <a:ea typeface="メイリオ" panose="020B0604030504040204" pitchFamily="50" charset="-128"/>
            </a:endParaRPr>
          </a:p>
          <a:p>
            <a:pPr algn="ctr" defTabSz="422041">
              <a:defRPr/>
            </a:pPr>
            <a:r>
              <a:rPr lang="ja-JP" altLang="en-US" sz="3323" dirty="0">
                <a:ln w="0"/>
                <a:solidFill>
                  <a:prstClr val="white"/>
                </a:solidFill>
                <a:effectLst>
                  <a:outerShdw blurRad="38100" dist="19050" dir="2700000" algn="tl" rotWithShape="0">
                    <a:prstClr val="black">
                      <a:alpha val="40000"/>
                    </a:prstClr>
                  </a:outerShdw>
                </a:effectLst>
                <a:latin typeface="Century Gothic" panose="020B0502020202020204"/>
                <a:ea typeface="メイリオ" panose="020B0604030504040204" pitchFamily="50" charset="-128"/>
              </a:rPr>
              <a:t>ホームページのアクセス分析</a:t>
            </a:r>
          </a:p>
        </p:txBody>
      </p:sp>
      <p:pic>
        <p:nvPicPr>
          <p:cNvPr id="2" name="図 1"/>
          <p:cNvPicPr>
            <a:picLocks noChangeAspect="1"/>
          </p:cNvPicPr>
          <p:nvPr/>
        </p:nvPicPr>
        <p:blipFill>
          <a:blip r:embed="rId2"/>
          <a:stretch>
            <a:fillRect/>
          </a:stretch>
        </p:blipFill>
        <p:spPr>
          <a:xfrm>
            <a:off x="784379" y="2162980"/>
            <a:ext cx="7780502" cy="3320420"/>
          </a:xfrm>
          <a:prstGeom prst="rect">
            <a:avLst/>
          </a:prstGeom>
        </p:spPr>
      </p:pic>
      <p:sp>
        <p:nvSpPr>
          <p:cNvPr id="3" name="スライド番号プレースホルダー 2">
            <a:extLst>
              <a:ext uri="{FF2B5EF4-FFF2-40B4-BE49-F238E27FC236}">
                <a16:creationId xmlns:a16="http://schemas.microsoft.com/office/drawing/2014/main" id="{455FE9BE-DD21-4C7D-8BD8-A5D08E23BF06}"/>
              </a:ext>
            </a:extLst>
          </p:cNvPr>
          <p:cNvSpPr>
            <a:spLocks noGrp="1"/>
          </p:cNvSpPr>
          <p:nvPr>
            <p:ph type="sldNum" sz="quarter" idx="12"/>
          </p:nvPr>
        </p:nvSpPr>
        <p:spPr/>
        <p:txBody>
          <a:bodyPr/>
          <a:lstStyle/>
          <a:p>
            <a:fld id="{3E7E972E-71C9-46EF-8360-4FAA3C872D3A}" type="slidenum">
              <a:rPr kumimoji="1" lang="ja-JP" altLang="en-US" smtClean="0"/>
              <a:t>70</a:t>
            </a:fld>
            <a:endParaRPr kumimoji="1" lang="ja-JP" altLang="en-US"/>
          </a:p>
        </p:txBody>
      </p:sp>
    </p:spTree>
    <p:extLst>
      <p:ext uri="{BB962C8B-B14F-4D97-AF65-F5344CB8AC3E}">
        <p14:creationId xmlns:p14="http://schemas.microsoft.com/office/powerpoint/2010/main" val="15710610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068648" y="755666"/>
            <a:ext cx="7029711" cy="1107946"/>
          </a:xfrm>
          <a:prstGeom prst="rect">
            <a:avLst/>
          </a:prstGeom>
          <a:noFill/>
        </p:spPr>
        <p:txBody>
          <a:bodyPr wrap="none" lIns="84406" tIns="42203" rIns="84406" bIns="42203">
            <a:spAutoFit/>
          </a:bodyPr>
          <a:lstStyle/>
          <a:p>
            <a:pPr algn="ctr" defTabSz="422041">
              <a:defRPr/>
            </a:pPr>
            <a:r>
              <a:rPr lang="ja-JP" altLang="en-US" sz="3323" dirty="0">
                <a:solidFill>
                  <a:prstClr val="white"/>
                </a:solidFill>
                <a:latin typeface="Century Gothic" panose="020B0502020202020204"/>
                <a:ea typeface="メイリオ" panose="020B0604030504040204" pitchFamily="50" charset="-128"/>
              </a:rPr>
              <a:t>東武動物公園・</a:t>
            </a:r>
            <a:r>
              <a:rPr lang="en-US" altLang="ja-JP" sz="3323" dirty="0">
                <a:solidFill>
                  <a:prstClr val="white"/>
                </a:solidFill>
                <a:latin typeface="Century Gothic" panose="020B0502020202020204"/>
                <a:ea typeface="メイリオ" panose="020B0604030504040204" pitchFamily="50" charset="-128"/>
              </a:rPr>
              <a:t>S</a:t>
            </a:r>
            <a:r>
              <a:rPr lang="ja-JP" altLang="en-US" sz="3323" dirty="0">
                <a:solidFill>
                  <a:prstClr val="white"/>
                </a:solidFill>
                <a:latin typeface="Century Gothic" panose="020B0502020202020204"/>
                <a:ea typeface="メイリオ" panose="020B0604030504040204" pitchFamily="50" charset="-128"/>
              </a:rPr>
              <a:t>園遊園地・</a:t>
            </a:r>
            <a:r>
              <a:rPr lang="en-US" altLang="ja-JP" sz="3323" dirty="0">
                <a:solidFill>
                  <a:prstClr val="white"/>
                </a:solidFill>
                <a:latin typeface="Century Gothic" panose="020B0502020202020204"/>
                <a:ea typeface="メイリオ" panose="020B0604030504040204" pitchFamily="50" charset="-128"/>
              </a:rPr>
              <a:t>Y</a:t>
            </a:r>
            <a:r>
              <a:rPr lang="ja-JP" altLang="en-US" sz="3323" dirty="0">
                <a:solidFill>
                  <a:prstClr val="white"/>
                </a:solidFill>
                <a:latin typeface="Century Gothic" panose="020B0502020202020204"/>
                <a:ea typeface="メイリオ" panose="020B0604030504040204" pitchFamily="50" charset="-128"/>
              </a:rPr>
              <a:t>ランド</a:t>
            </a:r>
            <a:endParaRPr lang="en-US" altLang="ja-JP" sz="3323" dirty="0">
              <a:solidFill>
                <a:prstClr val="white"/>
              </a:solidFill>
              <a:latin typeface="Century Gothic" panose="020B0502020202020204"/>
              <a:ea typeface="メイリオ" panose="020B0604030504040204" pitchFamily="50" charset="-128"/>
            </a:endParaRPr>
          </a:p>
          <a:p>
            <a:pPr algn="ctr" defTabSz="422041">
              <a:defRPr/>
            </a:pPr>
            <a:r>
              <a:rPr lang="ja-JP" altLang="en-US" sz="3323" dirty="0">
                <a:ln w="0"/>
                <a:solidFill>
                  <a:prstClr val="white"/>
                </a:solidFill>
                <a:effectLst>
                  <a:outerShdw blurRad="38100" dist="19050" dir="2700000" algn="tl" rotWithShape="0">
                    <a:prstClr val="black">
                      <a:alpha val="40000"/>
                    </a:prstClr>
                  </a:outerShdw>
                </a:effectLst>
                <a:latin typeface="Century Gothic" panose="020B0502020202020204"/>
                <a:ea typeface="メイリオ" panose="020B0604030504040204" pitchFamily="50" charset="-128"/>
              </a:rPr>
              <a:t>性別、年齢のアクセス分析</a:t>
            </a:r>
          </a:p>
        </p:txBody>
      </p:sp>
      <p:pic>
        <p:nvPicPr>
          <p:cNvPr id="3" name="図 2"/>
          <p:cNvPicPr>
            <a:picLocks noChangeAspect="1"/>
          </p:cNvPicPr>
          <p:nvPr/>
        </p:nvPicPr>
        <p:blipFill>
          <a:blip r:embed="rId2"/>
          <a:stretch>
            <a:fillRect/>
          </a:stretch>
        </p:blipFill>
        <p:spPr>
          <a:xfrm>
            <a:off x="449828" y="2003048"/>
            <a:ext cx="8156126" cy="4333861"/>
          </a:xfrm>
          <a:prstGeom prst="rect">
            <a:avLst/>
          </a:prstGeom>
        </p:spPr>
      </p:pic>
      <p:sp>
        <p:nvSpPr>
          <p:cNvPr id="2" name="スライド番号プレースホルダー 1">
            <a:extLst>
              <a:ext uri="{FF2B5EF4-FFF2-40B4-BE49-F238E27FC236}">
                <a16:creationId xmlns:a16="http://schemas.microsoft.com/office/drawing/2014/main" id="{480B46D0-DC8F-4A4B-A902-CD5954C469FE}"/>
              </a:ext>
            </a:extLst>
          </p:cNvPr>
          <p:cNvSpPr>
            <a:spLocks noGrp="1"/>
          </p:cNvSpPr>
          <p:nvPr>
            <p:ph type="sldNum" sz="quarter" idx="12"/>
          </p:nvPr>
        </p:nvSpPr>
        <p:spPr/>
        <p:txBody>
          <a:bodyPr/>
          <a:lstStyle/>
          <a:p>
            <a:fld id="{3E7E972E-71C9-46EF-8360-4FAA3C872D3A}" type="slidenum">
              <a:rPr kumimoji="1" lang="ja-JP" altLang="en-US" smtClean="0"/>
              <a:t>71</a:t>
            </a:fld>
            <a:endParaRPr kumimoji="1" lang="ja-JP" altLang="en-US"/>
          </a:p>
        </p:txBody>
      </p:sp>
    </p:spTree>
    <p:extLst>
      <p:ext uri="{BB962C8B-B14F-4D97-AF65-F5344CB8AC3E}">
        <p14:creationId xmlns:p14="http://schemas.microsoft.com/office/powerpoint/2010/main" val="29271670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587795" y="602200"/>
            <a:ext cx="7377562" cy="1107946"/>
          </a:xfrm>
          <a:prstGeom prst="rect">
            <a:avLst/>
          </a:prstGeom>
          <a:noFill/>
        </p:spPr>
        <p:txBody>
          <a:bodyPr wrap="none" lIns="84406" tIns="42203" rIns="84406" bIns="42203">
            <a:spAutoFit/>
          </a:bodyPr>
          <a:lstStyle/>
          <a:p>
            <a:pPr algn="ctr" defTabSz="422041">
              <a:defRPr/>
            </a:pPr>
            <a:r>
              <a:rPr lang="ja-JP" altLang="en-US" sz="3323" dirty="0">
                <a:ln w="0"/>
                <a:solidFill>
                  <a:prstClr val="white"/>
                </a:solidFill>
                <a:effectLst>
                  <a:outerShdw blurRad="38100" dist="19050" dir="2700000" algn="tl" rotWithShape="0">
                    <a:prstClr val="black">
                      <a:alpha val="40000"/>
                    </a:prstClr>
                  </a:outerShdw>
                </a:effectLst>
                <a:latin typeface="Century Gothic" panose="020B0502020202020204"/>
                <a:ea typeface="メイリオ" panose="020B0604030504040204" pitchFamily="50" charset="-128"/>
              </a:rPr>
              <a:t>検索対策（</a:t>
            </a:r>
            <a:r>
              <a:rPr lang="en-US" altLang="ja-JP" sz="3323" dirty="0">
                <a:ln w="0"/>
                <a:solidFill>
                  <a:prstClr val="white"/>
                </a:solidFill>
                <a:effectLst>
                  <a:outerShdw blurRad="38100" dist="19050" dir="2700000" algn="tl" rotWithShape="0">
                    <a:prstClr val="black">
                      <a:alpha val="40000"/>
                    </a:prstClr>
                  </a:outerShdw>
                </a:effectLst>
                <a:latin typeface="Century Gothic" panose="020B0502020202020204"/>
                <a:ea typeface="メイリオ" panose="020B0604030504040204" pitchFamily="50" charset="-128"/>
              </a:rPr>
              <a:t>SEO</a:t>
            </a:r>
            <a:r>
              <a:rPr lang="ja-JP" altLang="en-US" sz="3323" dirty="0">
                <a:ln w="0"/>
                <a:solidFill>
                  <a:prstClr val="white"/>
                </a:solidFill>
                <a:effectLst>
                  <a:outerShdw blurRad="38100" dist="19050" dir="2700000" algn="tl" rotWithShape="0">
                    <a:prstClr val="black">
                      <a:alpha val="40000"/>
                    </a:prstClr>
                  </a:outerShdw>
                </a:effectLst>
                <a:latin typeface="Century Gothic" panose="020B0502020202020204"/>
                <a:ea typeface="メイリオ" panose="020B0604030504040204" pitchFamily="50" charset="-128"/>
              </a:rPr>
              <a:t>）でアクセスを増やす</a:t>
            </a:r>
            <a:endParaRPr lang="en-US" altLang="ja-JP" sz="3323" dirty="0">
              <a:ln w="0"/>
              <a:solidFill>
                <a:prstClr val="white"/>
              </a:solidFill>
              <a:effectLst>
                <a:outerShdw blurRad="38100" dist="19050" dir="2700000" algn="tl" rotWithShape="0">
                  <a:prstClr val="black">
                    <a:alpha val="40000"/>
                  </a:prstClr>
                </a:outerShdw>
              </a:effectLst>
              <a:latin typeface="Century Gothic" panose="020B0502020202020204"/>
              <a:ea typeface="メイリオ" panose="020B0604030504040204" pitchFamily="50" charset="-128"/>
            </a:endParaRPr>
          </a:p>
          <a:p>
            <a:pPr algn="ctr" defTabSz="422041">
              <a:defRPr/>
            </a:pPr>
            <a:r>
              <a:rPr lang="ja-JP" altLang="en-US" sz="3323" dirty="0">
                <a:ln w="0"/>
                <a:solidFill>
                  <a:prstClr val="white"/>
                </a:solidFill>
                <a:effectLst>
                  <a:outerShdw blurRad="38100" dist="19050" dir="2700000" algn="tl" rotWithShape="0">
                    <a:prstClr val="black">
                      <a:alpha val="40000"/>
                    </a:prstClr>
                  </a:outerShdw>
                </a:effectLst>
                <a:latin typeface="Century Gothic" panose="020B0502020202020204"/>
                <a:ea typeface="メイリオ" panose="020B0604030504040204" pitchFamily="50" charset="-128"/>
              </a:rPr>
              <a:t>東武動物園 関連キーワード</a:t>
            </a:r>
          </a:p>
        </p:txBody>
      </p:sp>
      <p:pic>
        <p:nvPicPr>
          <p:cNvPr id="2" name="図 1"/>
          <p:cNvPicPr>
            <a:picLocks noChangeAspect="1"/>
          </p:cNvPicPr>
          <p:nvPr/>
        </p:nvPicPr>
        <p:blipFill>
          <a:blip r:embed="rId2"/>
          <a:stretch>
            <a:fillRect/>
          </a:stretch>
        </p:blipFill>
        <p:spPr>
          <a:xfrm>
            <a:off x="449828" y="2003047"/>
            <a:ext cx="8125327" cy="4233078"/>
          </a:xfrm>
          <a:prstGeom prst="rect">
            <a:avLst/>
          </a:prstGeom>
        </p:spPr>
      </p:pic>
      <p:sp>
        <p:nvSpPr>
          <p:cNvPr id="3" name="スライド番号プレースホルダー 2">
            <a:extLst>
              <a:ext uri="{FF2B5EF4-FFF2-40B4-BE49-F238E27FC236}">
                <a16:creationId xmlns:a16="http://schemas.microsoft.com/office/drawing/2014/main" id="{50BBF430-AAE0-4ECB-8930-499E68276C43}"/>
              </a:ext>
            </a:extLst>
          </p:cNvPr>
          <p:cNvSpPr>
            <a:spLocks noGrp="1"/>
          </p:cNvSpPr>
          <p:nvPr>
            <p:ph type="sldNum" sz="quarter" idx="12"/>
          </p:nvPr>
        </p:nvSpPr>
        <p:spPr/>
        <p:txBody>
          <a:bodyPr/>
          <a:lstStyle/>
          <a:p>
            <a:fld id="{3E7E972E-71C9-46EF-8360-4FAA3C872D3A}" type="slidenum">
              <a:rPr kumimoji="1" lang="ja-JP" altLang="en-US" smtClean="0"/>
              <a:t>72</a:t>
            </a:fld>
            <a:endParaRPr kumimoji="1" lang="ja-JP" altLang="en-US"/>
          </a:p>
        </p:txBody>
      </p:sp>
    </p:spTree>
    <p:extLst>
      <p:ext uri="{BB962C8B-B14F-4D97-AF65-F5344CB8AC3E}">
        <p14:creationId xmlns:p14="http://schemas.microsoft.com/office/powerpoint/2010/main" val="24290969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3B6ABB-6F4C-478F-B1C0-3A92491A7B3A}"/>
              </a:ext>
            </a:extLst>
          </p:cNvPr>
          <p:cNvSpPr>
            <a:spLocks noGrp="1"/>
          </p:cNvSpPr>
          <p:nvPr>
            <p:ph type="title"/>
          </p:nvPr>
        </p:nvSpPr>
        <p:spPr>
          <a:xfrm>
            <a:off x="911863" y="1290142"/>
            <a:ext cx="7633742" cy="4277715"/>
          </a:xfrm>
          <a:solidFill>
            <a:schemeClr val="bg1"/>
          </a:solidFill>
        </p:spPr>
        <p:txBody>
          <a:bodyPr>
            <a:noAutofit/>
          </a:bodyPr>
          <a:lstStyle/>
          <a:p>
            <a:br>
              <a:rPr lang="en-US" altLang="ja-JP" sz="4000" dirty="0"/>
            </a:br>
            <a:r>
              <a:rPr lang="ja-JP" altLang="en-US" sz="4000" dirty="0"/>
              <a:t>　観光客分析の要点</a:t>
            </a:r>
            <a:br>
              <a:rPr lang="en-US" altLang="ja-JP" sz="4000" dirty="0"/>
            </a:br>
            <a:br>
              <a:rPr lang="en-US" altLang="ja-JP" sz="4000" dirty="0"/>
            </a:br>
            <a:r>
              <a:rPr lang="ja-JP" altLang="en-US" sz="4000" dirty="0"/>
              <a:t>　少数のアンケートよりも</a:t>
            </a:r>
            <a:br>
              <a:rPr lang="en-US" altLang="ja-JP" sz="4000" dirty="0"/>
            </a:br>
            <a:r>
              <a:rPr lang="ja-JP" altLang="en-US" sz="4000" dirty="0"/>
              <a:t>　スマホの位置データの方が</a:t>
            </a:r>
            <a:br>
              <a:rPr lang="en-US" altLang="ja-JP" sz="4000" dirty="0"/>
            </a:br>
            <a:r>
              <a:rPr lang="ja-JP" altLang="en-US" sz="4000" dirty="0"/>
              <a:t>　母数が多くて正確</a:t>
            </a:r>
            <a:br>
              <a:rPr lang="en-US" altLang="ja-JP" sz="4000" dirty="0"/>
            </a:br>
            <a:endParaRPr kumimoji="1" lang="ja-JP" altLang="en-US" sz="4000" dirty="0"/>
          </a:p>
        </p:txBody>
      </p:sp>
      <p:sp>
        <p:nvSpPr>
          <p:cNvPr id="3" name="スライド番号プレースホルダー 2">
            <a:extLst>
              <a:ext uri="{FF2B5EF4-FFF2-40B4-BE49-F238E27FC236}">
                <a16:creationId xmlns:a16="http://schemas.microsoft.com/office/drawing/2014/main" id="{B7FC9E97-C848-4619-97FA-19D7D3D36879}"/>
              </a:ext>
            </a:extLst>
          </p:cNvPr>
          <p:cNvSpPr>
            <a:spLocks noGrp="1"/>
          </p:cNvSpPr>
          <p:nvPr>
            <p:ph type="sldNum" sz="quarter" idx="12"/>
          </p:nvPr>
        </p:nvSpPr>
        <p:spPr/>
        <p:txBody>
          <a:bodyPr/>
          <a:lstStyle/>
          <a:p>
            <a:fld id="{B15C752D-AC49-46AC-8DF6-64E47356F93F}" type="slidenum">
              <a:rPr kumimoji="1" lang="ja-JP" altLang="en-US" smtClean="0"/>
              <a:t>73</a:t>
            </a:fld>
            <a:endParaRPr kumimoji="1" lang="ja-JP" altLang="en-US"/>
          </a:p>
        </p:txBody>
      </p:sp>
    </p:spTree>
    <p:extLst>
      <p:ext uri="{BB962C8B-B14F-4D97-AF65-F5344CB8AC3E}">
        <p14:creationId xmlns:p14="http://schemas.microsoft.com/office/powerpoint/2010/main" val="20959568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82AB90-E4D2-4034-9B8E-7565C2BC37E0}"/>
              </a:ext>
            </a:extLst>
          </p:cNvPr>
          <p:cNvSpPr txBox="1">
            <a:spLocks/>
          </p:cNvSpPr>
          <p:nvPr/>
        </p:nvSpPr>
        <p:spPr>
          <a:xfrm>
            <a:off x="1315276" y="1027842"/>
            <a:ext cx="7497030" cy="5014369"/>
          </a:xfrm>
          <a:prstGeom prst="rect">
            <a:avLst/>
          </a:prstGeom>
          <a:noFill/>
        </p:spPr>
        <p:txBody>
          <a:bodyPr>
            <a:normAutofit fontScale="90000" lnSpcReduction="100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pPr>
              <a:defRPr/>
            </a:pPr>
            <a:r>
              <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a:t>
            </a:r>
            <a:r>
              <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第７章</a:t>
            </a:r>
            <a:r>
              <a:rPr lang="en-US" altLang="ja-JP" sz="4400" dirty="0">
                <a:solidFill>
                  <a:srgbClr val="212121"/>
                </a:solidFill>
                <a:latin typeface="Garamond" panose="02020404030301010803"/>
                <a:ea typeface="ＭＳ Ｐゴシック" panose="020B0600070205080204" pitchFamily="50" charset="-128"/>
              </a:rPr>
              <a:t>】</a:t>
            </a:r>
            <a:r>
              <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　</a:t>
            </a:r>
            <a:r>
              <a:rPr kumimoji="1" lang="ja-JP" altLang="en-US" sz="4400" b="0" i="0" u="none" strike="noStrike" kern="1200" cap="all" spc="150" normalizeH="0" baseline="0" noProof="0" dirty="0">
                <a:ln>
                  <a:noFill/>
                </a:ln>
                <a:solidFill>
                  <a:srgbClr val="212121"/>
                </a:solidFill>
                <a:effectLst/>
                <a:uLnTx/>
                <a:uFillTx/>
                <a:latin typeface="メイリオ" panose="020B0604030504040204" pitchFamily="50" charset="-128"/>
                <a:ea typeface="メイリオ" panose="020B0604030504040204" pitchFamily="50" charset="-128"/>
              </a:rPr>
              <a:t>農泊</a:t>
            </a:r>
            <a:r>
              <a:rPr kumimoji="1" lang="en-US" altLang="ja-JP" sz="4400" b="0" i="0" u="none" strike="noStrike" kern="1200" cap="all" spc="150" normalizeH="0" baseline="0" noProof="0" dirty="0">
                <a:ln>
                  <a:noFill/>
                </a:ln>
                <a:solidFill>
                  <a:srgbClr val="212121"/>
                </a:solidFill>
                <a:effectLst/>
                <a:uLnTx/>
                <a:uFillTx/>
                <a:latin typeface="メイリオ" panose="020B0604030504040204" pitchFamily="50" charset="-128"/>
                <a:ea typeface="メイリオ" panose="020B0604030504040204" pitchFamily="50" charset="-128"/>
              </a:rPr>
              <a:t>SNS</a:t>
            </a:r>
          </a:p>
          <a:p>
            <a:pPr marL="0" marR="0" lvl="0" indent="0" algn="l" defTabSz="685800" rtl="0" eaLnBrk="1" fontAlgn="auto" latinLnBrk="0" hangingPunct="1">
              <a:lnSpc>
                <a:spcPct val="90000"/>
              </a:lnSpc>
              <a:spcBef>
                <a:spcPct val="0"/>
              </a:spcBef>
              <a:spcAft>
                <a:spcPts val="0"/>
              </a:spcAft>
              <a:buClrTx/>
              <a:buSzTx/>
              <a:buFontTx/>
              <a:buNone/>
              <a:tabLst/>
              <a:defRPr/>
            </a:pPr>
            <a:endParaRPr lang="en-US" altLang="ja-JP" sz="4400" dirty="0">
              <a:solidFill>
                <a:srgbClr val="212121"/>
              </a:solidFill>
              <a:latin typeface="Garamond" panose="02020404030301010803"/>
              <a:ea typeface="ＭＳ Ｐゴシック" panose="020B0600070205080204"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a:p>
            <a:pPr lvl="0">
              <a:defRPr/>
            </a:pPr>
            <a:r>
              <a:rPr lang="en-US" altLang="ja-JP" sz="5500" dirty="0" err="1">
                <a:solidFill>
                  <a:srgbClr val="212121"/>
                </a:solidFill>
                <a:latin typeface="BIZ UDPゴシック" panose="020B0400000000000000" pitchFamily="50" charset="-128"/>
                <a:ea typeface="BIZ UDPゴシック" panose="020B0400000000000000" pitchFamily="50" charset="-128"/>
              </a:rPr>
              <a:t>youtube</a:t>
            </a:r>
            <a:r>
              <a:rPr lang="ja-JP" altLang="en-US" sz="5500" dirty="0">
                <a:solidFill>
                  <a:srgbClr val="212121"/>
                </a:solidFill>
                <a:latin typeface="BIZ UDPゴシック" panose="020B0400000000000000" pitchFamily="50" charset="-128"/>
                <a:ea typeface="BIZ UDPゴシック" panose="020B0400000000000000" pitchFamily="50" charset="-128"/>
              </a:rPr>
              <a:t>投稿</a:t>
            </a:r>
            <a:endParaRPr lang="en-US" altLang="ja-JP" sz="5500" dirty="0">
              <a:solidFill>
                <a:srgbClr val="212121"/>
              </a:solidFill>
              <a:latin typeface="BIZ UDPゴシック" panose="020B0400000000000000" pitchFamily="50" charset="-128"/>
              <a:ea typeface="BIZ UDPゴシック" panose="020B0400000000000000" pitchFamily="50" charset="-128"/>
            </a:endParaRPr>
          </a:p>
          <a:p>
            <a:pPr lvl="0">
              <a:defRPr/>
            </a:pPr>
            <a:endParaRPr lang="en-US" altLang="ja-JP" sz="5500" dirty="0">
              <a:solidFill>
                <a:srgbClr val="212121"/>
              </a:solidFill>
              <a:latin typeface="BIZ UDPゴシック" panose="020B0400000000000000" pitchFamily="50" charset="-128"/>
              <a:ea typeface="BIZ UDPゴシック" panose="020B0400000000000000" pitchFamily="50" charset="-128"/>
            </a:endParaRPr>
          </a:p>
          <a:p>
            <a:pPr lvl="0">
              <a:defRPr/>
            </a:pPr>
            <a:r>
              <a:rPr lang="ja-JP" altLang="en-US" sz="5500" dirty="0">
                <a:solidFill>
                  <a:srgbClr val="212121"/>
                </a:solidFill>
                <a:latin typeface="BIZ UDPゴシック" panose="020B0400000000000000" pitchFamily="50" charset="-128"/>
                <a:ea typeface="BIZ UDPゴシック" panose="020B0400000000000000" pitchFamily="50" charset="-128"/>
              </a:rPr>
              <a:t>無料ツール</a:t>
            </a:r>
            <a:endParaRPr lang="en-US" altLang="ja-JP" sz="5500" dirty="0">
              <a:solidFill>
                <a:srgbClr val="212121"/>
              </a:solidFill>
              <a:latin typeface="BIZ UDPゴシック" panose="020B0400000000000000" pitchFamily="50" charset="-128"/>
              <a:ea typeface="BIZ UDPゴシック" panose="020B04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5500" dirty="0">
                <a:solidFill>
                  <a:srgbClr val="212121"/>
                </a:solidFill>
                <a:latin typeface="BIZ UDPゴシック" panose="020B0400000000000000" pitchFamily="50" charset="-128"/>
                <a:ea typeface="BIZ UDPゴシック" panose="020B0400000000000000" pitchFamily="50" charset="-128"/>
              </a:rPr>
              <a:t>「</a:t>
            </a:r>
            <a:r>
              <a:rPr lang="en-US" altLang="ja-JP" sz="5500" dirty="0">
                <a:solidFill>
                  <a:srgbClr val="212121"/>
                </a:solidFill>
                <a:latin typeface="BIZ UDPゴシック" panose="020B0400000000000000" pitchFamily="50" charset="-128"/>
                <a:ea typeface="BIZ UDPゴシック" panose="020B0400000000000000" pitchFamily="50" charset="-128"/>
              </a:rPr>
              <a:t>VIDIQ</a:t>
            </a:r>
            <a:r>
              <a:rPr lang="ja-JP" altLang="en-US" sz="5500" dirty="0">
                <a:solidFill>
                  <a:srgbClr val="212121"/>
                </a:solidFill>
                <a:latin typeface="BIZ UDPゴシック" panose="020B0400000000000000" pitchFamily="50" charset="-128"/>
                <a:ea typeface="BIZ UDPゴシック" panose="020B0400000000000000" pitchFamily="50" charset="-128"/>
              </a:rPr>
              <a:t>」を使って</a:t>
            </a:r>
            <a:endParaRPr lang="en-US" altLang="ja-JP" sz="5500" dirty="0">
              <a:solidFill>
                <a:srgbClr val="212121"/>
              </a:solidFill>
              <a:latin typeface="BIZ UDPゴシック" panose="020B0400000000000000" pitchFamily="50" charset="-128"/>
              <a:ea typeface="BIZ UDPゴシック" panose="020B04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5500" b="0" i="0" u="none" strike="noStrike" kern="1200" cap="all" spc="150" normalizeH="0" baseline="0" noProof="0" dirty="0">
                <a:ln>
                  <a:noFill/>
                </a:ln>
                <a:solidFill>
                  <a:srgbClr val="212121"/>
                </a:solidFill>
                <a:effectLst/>
                <a:uLnTx/>
                <a:uFillTx/>
                <a:latin typeface="BIZ UDPゴシック" panose="020B0400000000000000" pitchFamily="50" charset="-128"/>
                <a:ea typeface="BIZ UDPゴシック" panose="020B0400000000000000" pitchFamily="50" charset="-128"/>
              </a:rPr>
              <a:t>見られる動画</a:t>
            </a:r>
            <a:r>
              <a:rPr lang="ja-JP" altLang="en-US" sz="5500" dirty="0">
                <a:solidFill>
                  <a:srgbClr val="212121"/>
                </a:solidFill>
                <a:latin typeface="BIZ UDPゴシック" panose="020B0400000000000000" pitchFamily="50" charset="-128"/>
                <a:ea typeface="BIZ UDPゴシック" panose="020B0400000000000000" pitchFamily="50" charset="-128"/>
              </a:rPr>
              <a:t>を作ろう</a:t>
            </a:r>
            <a:endParaRPr kumimoji="1" lang="en-US" altLang="ja-JP" sz="5500" b="0" i="0" u="none" strike="noStrike" kern="1200" cap="all" spc="150" normalizeH="0" baseline="0" noProof="0" dirty="0">
              <a:ln>
                <a:noFill/>
              </a:ln>
              <a:solidFill>
                <a:srgbClr val="212121"/>
              </a:solidFill>
              <a:effectLst/>
              <a:uLnTx/>
              <a:uFillTx/>
              <a:latin typeface="BIZ UDPゴシック" panose="020B0400000000000000" pitchFamily="50" charset="-128"/>
              <a:ea typeface="BIZ UDPゴシック" panose="020B04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lang="en-US" altLang="ja-JP" sz="5500" dirty="0">
              <a:solidFill>
                <a:srgbClr val="212121"/>
              </a:solidFill>
              <a:latin typeface="BIZ UDPゴシック" panose="020B0400000000000000" pitchFamily="50" charset="-128"/>
              <a:ea typeface="BIZ UDPゴシック" panose="020B04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p:txBody>
      </p:sp>
      <p:sp>
        <p:nvSpPr>
          <p:cNvPr id="3" name="スライド番号プレースホルダー 2">
            <a:extLst>
              <a:ext uri="{FF2B5EF4-FFF2-40B4-BE49-F238E27FC236}">
                <a16:creationId xmlns:a16="http://schemas.microsoft.com/office/drawing/2014/main" id="{77239763-6E90-45C7-96A7-7449EE7856A1}"/>
              </a:ext>
            </a:extLst>
          </p:cNvPr>
          <p:cNvSpPr>
            <a:spLocks noGrp="1"/>
          </p:cNvSpPr>
          <p:nvPr>
            <p:ph type="sldNum" sz="quarter" idx="12"/>
          </p:nvPr>
        </p:nvSpPr>
        <p:spPr/>
        <p:txBody>
          <a:bodyPr/>
          <a:lstStyle/>
          <a:p>
            <a:fld id="{2CA21C09-55AC-4719-BB36-E07DD41E6FFE}" type="slidenum">
              <a:rPr kumimoji="1" lang="ja-JP" altLang="en-US" smtClean="0"/>
              <a:t>74</a:t>
            </a:fld>
            <a:endParaRPr kumimoji="1" lang="ja-JP" altLang="en-US"/>
          </a:p>
        </p:txBody>
      </p:sp>
    </p:spTree>
    <p:extLst>
      <p:ext uri="{BB962C8B-B14F-4D97-AF65-F5344CB8AC3E}">
        <p14:creationId xmlns:p14="http://schemas.microsoft.com/office/powerpoint/2010/main" val="36637098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560529A-93DA-410E-AEDE-82192CD0A318}"/>
              </a:ext>
            </a:extLst>
          </p:cNvPr>
          <p:cNvSpPr>
            <a:spLocks noGrp="1"/>
          </p:cNvSpPr>
          <p:nvPr>
            <p:ph type="sldNum" sz="quarter" idx="12"/>
          </p:nvPr>
        </p:nvSpPr>
        <p:spPr/>
        <p:txBody>
          <a:bodyPr/>
          <a:lstStyle/>
          <a:p>
            <a:fld id="{51BD200A-41AE-47EF-B0DD-6A55E776B06A}" type="slidenum">
              <a:rPr lang="ja-JP" altLang="en-US" smtClean="0"/>
              <a:pPr/>
              <a:t>75</a:t>
            </a:fld>
            <a:endParaRPr lang="ja-JP" altLang="en-US" dirty="0"/>
          </a:p>
        </p:txBody>
      </p:sp>
      <p:pic>
        <p:nvPicPr>
          <p:cNvPr id="1026" name="Picture 2" descr="月間動画視聴時間">
            <a:extLst>
              <a:ext uri="{FF2B5EF4-FFF2-40B4-BE49-F238E27FC236}">
                <a16:creationId xmlns:a16="http://schemas.microsoft.com/office/drawing/2014/main" id="{29F6B3DF-1628-48B3-8736-B5FFB952F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216" y="1839669"/>
            <a:ext cx="6090870" cy="470890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1CA3641B-31B4-4836-9F46-21C669A7A492}"/>
              </a:ext>
            </a:extLst>
          </p:cNvPr>
          <p:cNvSpPr txBox="1"/>
          <p:nvPr/>
        </p:nvSpPr>
        <p:spPr>
          <a:xfrm>
            <a:off x="843117" y="699777"/>
            <a:ext cx="8300883" cy="337038"/>
          </a:xfrm>
          <a:prstGeom prst="rect">
            <a:avLst/>
          </a:prstGeom>
          <a:noFill/>
        </p:spPr>
        <p:txBody>
          <a:bodyPr wrap="square" lIns="0" tIns="27000" rIns="0" bIns="0" rtlCol="0" anchor="t">
            <a:noAutofit/>
          </a:bodyPr>
          <a:lstStyle/>
          <a:p>
            <a:r>
              <a:rPr lang="ja-JP" altLang="en-US" sz="3323" b="1" dirty="0">
                <a:solidFill>
                  <a:schemeClr val="tx1">
                    <a:lumMod val="75000"/>
                    <a:lumOff val="25000"/>
                  </a:schemeClr>
                </a:solidFill>
                <a:latin typeface="Meiryo" panose="020B0604030504040204" pitchFamily="34" charset="-128"/>
                <a:ea typeface="Meiryo" panose="020B0604030504040204" pitchFamily="34" charset="-128"/>
                <a:cs typeface="Arial" charset="0"/>
              </a:rPr>
              <a:t>通信回線の向上で「文字」から「動画」へ</a:t>
            </a:r>
            <a:endParaRPr lang="ja-JP" altLang="en-US" sz="2215" b="1" dirty="0">
              <a:solidFill>
                <a:schemeClr val="tx1">
                  <a:lumMod val="75000"/>
                  <a:lumOff val="25000"/>
                </a:schemeClr>
              </a:solidFill>
              <a:latin typeface="Meiryo" panose="020B0604030504040204" pitchFamily="34" charset="-128"/>
              <a:ea typeface="Meiryo" panose="020B0604030504040204" pitchFamily="34" charset="-128"/>
              <a:cs typeface="Arial" panose="020B0604020202020204" pitchFamily="34" charset="0"/>
            </a:endParaRPr>
          </a:p>
        </p:txBody>
      </p:sp>
    </p:spTree>
    <p:extLst>
      <p:ext uri="{BB962C8B-B14F-4D97-AF65-F5344CB8AC3E}">
        <p14:creationId xmlns:p14="http://schemas.microsoft.com/office/powerpoint/2010/main" val="6703979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60FCFA-F753-4A92-B6B0-4FEB6D4B68C4}"/>
              </a:ext>
            </a:extLst>
          </p:cNvPr>
          <p:cNvSpPr>
            <a:spLocks noGrp="1"/>
          </p:cNvSpPr>
          <p:nvPr>
            <p:ph type="title"/>
          </p:nvPr>
        </p:nvSpPr>
        <p:spPr>
          <a:xfrm>
            <a:off x="938758" y="382385"/>
            <a:ext cx="7633742" cy="653249"/>
          </a:xfrm>
        </p:spPr>
        <p:txBody>
          <a:bodyPr>
            <a:noAutofit/>
          </a:bodyPr>
          <a:lstStyle/>
          <a:p>
            <a:r>
              <a:rPr kumimoji="1" lang="en-US" altLang="ja-JP" sz="4400" dirty="0" err="1"/>
              <a:t>Youtube</a:t>
            </a:r>
            <a:r>
              <a:rPr lang="ja-JP" altLang="en-US" sz="4400" dirty="0"/>
              <a:t>への</a:t>
            </a:r>
            <a:r>
              <a:rPr kumimoji="1" lang="ja-JP" altLang="en-US" sz="4400" dirty="0"/>
              <a:t>投稿</a:t>
            </a:r>
          </a:p>
        </p:txBody>
      </p:sp>
      <p:sp>
        <p:nvSpPr>
          <p:cNvPr id="7" name="テキスト ボックス 6">
            <a:extLst>
              <a:ext uri="{FF2B5EF4-FFF2-40B4-BE49-F238E27FC236}">
                <a16:creationId xmlns:a16="http://schemas.microsoft.com/office/drawing/2014/main" id="{82057A75-AE1A-4567-8C56-5C38CC315164}"/>
              </a:ext>
            </a:extLst>
          </p:cNvPr>
          <p:cNvSpPr txBox="1"/>
          <p:nvPr/>
        </p:nvSpPr>
        <p:spPr>
          <a:xfrm>
            <a:off x="831180" y="5145333"/>
            <a:ext cx="8438324" cy="1569660"/>
          </a:xfrm>
          <a:prstGeom prst="rect">
            <a:avLst/>
          </a:prstGeom>
          <a:noFill/>
        </p:spPr>
        <p:txBody>
          <a:bodyPr wrap="square">
            <a:spAutoFit/>
          </a:bodyPr>
          <a:lstStyle/>
          <a:p>
            <a:r>
              <a:rPr kumimoji="1" lang="ja-JP" altLang="en-US" sz="2400" dirty="0"/>
              <a:t>私の</a:t>
            </a:r>
            <a:r>
              <a:rPr kumimoji="1" lang="en-US" altLang="ja-JP" sz="2400" dirty="0" err="1"/>
              <a:t>youtube</a:t>
            </a:r>
            <a:r>
              <a:rPr kumimoji="1" lang="ja-JP" altLang="en-US" sz="2400" dirty="0"/>
              <a:t>チャンネル</a:t>
            </a:r>
            <a:endParaRPr kumimoji="1" lang="en-US" altLang="ja-JP" sz="2400" dirty="0"/>
          </a:p>
          <a:p>
            <a:r>
              <a:rPr kumimoji="1" lang="ja-JP" altLang="en-US" sz="2400" dirty="0"/>
              <a:t>過去には</a:t>
            </a:r>
            <a:r>
              <a:rPr kumimoji="1" lang="en-US" altLang="ja-JP" sz="2400" dirty="0"/>
              <a:t>24000</a:t>
            </a:r>
            <a:r>
              <a:rPr kumimoji="1" lang="ja-JP" altLang="en-US" sz="2400" dirty="0"/>
              <a:t>回再生や１万回再生などもありますが、</a:t>
            </a:r>
            <a:endParaRPr kumimoji="1" lang="en-US" altLang="ja-JP" sz="2400" dirty="0"/>
          </a:p>
          <a:p>
            <a:r>
              <a:rPr lang="ja-JP" altLang="en-US" sz="2400" dirty="0"/>
              <a:t>ほとんどは数百。私の場合、災害系が伸びています。</a:t>
            </a:r>
            <a:endParaRPr lang="en-US" altLang="ja-JP" sz="2400" dirty="0"/>
          </a:p>
          <a:p>
            <a:r>
              <a:rPr lang="ja-JP" altLang="en-US" sz="2400" dirty="0"/>
              <a:t>どういう動画が再生されやすいのか？</a:t>
            </a:r>
          </a:p>
        </p:txBody>
      </p:sp>
      <p:pic>
        <p:nvPicPr>
          <p:cNvPr id="4" name="図 3">
            <a:extLst>
              <a:ext uri="{FF2B5EF4-FFF2-40B4-BE49-F238E27FC236}">
                <a16:creationId xmlns:a16="http://schemas.microsoft.com/office/drawing/2014/main" id="{F2AFC187-BD8D-49A3-A7A7-6EB634B78450}"/>
              </a:ext>
            </a:extLst>
          </p:cNvPr>
          <p:cNvPicPr>
            <a:picLocks noChangeAspect="1"/>
          </p:cNvPicPr>
          <p:nvPr/>
        </p:nvPicPr>
        <p:blipFill>
          <a:blip r:embed="rId2"/>
          <a:stretch>
            <a:fillRect/>
          </a:stretch>
        </p:blipFill>
        <p:spPr>
          <a:xfrm>
            <a:off x="585736" y="1112032"/>
            <a:ext cx="7986764" cy="3827522"/>
          </a:xfrm>
          <a:prstGeom prst="rect">
            <a:avLst/>
          </a:prstGeom>
        </p:spPr>
      </p:pic>
      <p:sp>
        <p:nvSpPr>
          <p:cNvPr id="3" name="スライド番号プレースホルダー 2">
            <a:extLst>
              <a:ext uri="{FF2B5EF4-FFF2-40B4-BE49-F238E27FC236}">
                <a16:creationId xmlns:a16="http://schemas.microsoft.com/office/drawing/2014/main" id="{0A975A08-96A7-4044-AE2E-7BC68BFACCCB}"/>
              </a:ext>
            </a:extLst>
          </p:cNvPr>
          <p:cNvSpPr>
            <a:spLocks noGrp="1"/>
          </p:cNvSpPr>
          <p:nvPr>
            <p:ph type="sldNum" sz="quarter" idx="12"/>
          </p:nvPr>
        </p:nvSpPr>
        <p:spPr/>
        <p:txBody>
          <a:bodyPr/>
          <a:lstStyle/>
          <a:p>
            <a:fld id="{B15C752D-AC49-46AC-8DF6-64E47356F93F}" type="slidenum">
              <a:rPr kumimoji="1" lang="ja-JP" altLang="en-US" smtClean="0"/>
              <a:t>76</a:t>
            </a:fld>
            <a:endParaRPr kumimoji="1" lang="ja-JP" altLang="en-US"/>
          </a:p>
        </p:txBody>
      </p:sp>
    </p:spTree>
    <p:extLst>
      <p:ext uri="{BB962C8B-B14F-4D97-AF65-F5344CB8AC3E}">
        <p14:creationId xmlns:p14="http://schemas.microsoft.com/office/powerpoint/2010/main" val="38308251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A606BC-FAEB-4735-B1EC-3DDB67668A69}"/>
              </a:ext>
            </a:extLst>
          </p:cNvPr>
          <p:cNvSpPr>
            <a:spLocks noGrp="1"/>
          </p:cNvSpPr>
          <p:nvPr>
            <p:ph type="title"/>
          </p:nvPr>
        </p:nvSpPr>
        <p:spPr>
          <a:xfrm>
            <a:off x="1772475" y="1332644"/>
            <a:ext cx="7633742" cy="1492132"/>
          </a:xfrm>
        </p:spPr>
        <p:txBody>
          <a:bodyPr>
            <a:normAutofit fontScale="90000"/>
          </a:bodyPr>
          <a:lstStyle/>
          <a:p>
            <a:r>
              <a:rPr kumimoji="1" lang="en-US" altLang="ja-JP" dirty="0" err="1"/>
              <a:t>youtube</a:t>
            </a:r>
            <a:r>
              <a:rPr kumimoji="1" lang="ja-JP" altLang="en-US" dirty="0"/>
              <a:t>などで</a:t>
            </a:r>
            <a:br>
              <a:rPr kumimoji="1" lang="en-US" altLang="ja-JP" dirty="0"/>
            </a:br>
            <a:r>
              <a:rPr kumimoji="1" lang="ja-JP" altLang="en-US" dirty="0"/>
              <a:t>動画作成する時も</a:t>
            </a:r>
            <a:br>
              <a:rPr kumimoji="1" lang="en-US" altLang="ja-JP" dirty="0"/>
            </a:br>
            <a:r>
              <a:rPr kumimoji="1" lang="ja-JP" altLang="en-US" dirty="0"/>
              <a:t>検索されている</a:t>
            </a:r>
            <a:br>
              <a:rPr kumimoji="1" lang="en-US" altLang="ja-JP" dirty="0"/>
            </a:br>
            <a:r>
              <a:rPr kumimoji="1" lang="ja-JP" altLang="en-US" dirty="0"/>
              <a:t>キーワードを</a:t>
            </a:r>
            <a:br>
              <a:rPr kumimoji="1" lang="en-US" altLang="ja-JP" dirty="0"/>
            </a:br>
            <a:r>
              <a:rPr kumimoji="1" lang="ja-JP" altLang="en-US" dirty="0"/>
              <a:t>タイトルにして</a:t>
            </a:r>
            <a:br>
              <a:rPr kumimoji="1" lang="en-US" altLang="ja-JP" dirty="0"/>
            </a:br>
            <a:r>
              <a:rPr kumimoji="1" lang="ja-JP" altLang="en-US" dirty="0"/>
              <a:t>作りましょう！</a:t>
            </a:r>
          </a:p>
        </p:txBody>
      </p:sp>
      <p:sp>
        <p:nvSpPr>
          <p:cNvPr id="3" name="スライド番号プレースホルダー 2">
            <a:extLst>
              <a:ext uri="{FF2B5EF4-FFF2-40B4-BE49-F238E27FC236}">
                <a16:creationId xmlns:a16="http://schemas.microsoft.com/office/drawing/2014/main" id="{776BED97-B841-4F3C-A436-1361B39FBD3C}"/>
              </a:ext>
            </a:extLst>
          </p:cNvPr>
          <p:cNvSpPr>
            <a:spLocks noGrp="1"/>
          </p:cNvSpPr>
          <p:nvPr>
            <p:ph type="sldNum" sz="quarter" idx="12"/>
          </p:nvPr>
        </p:nvSpPr>
        <p:spPr/>
        <p:txBody>
          <a:bodyPr/>
          <a:lstStyle/>
          <a:p>
            <a:fld id="{B15C752D-AC49-46AC-8DF6-64E47356F93F}" type="slidenum">
              <a:rPr kumimoji="1" lang="ja-JP" altLang="en-US" smtClean="0"/>
              <a:t>77</a:t>
            </a:fld>
            <a:endParaRPr kumimoji="1" lang="ja-JP" altLang="en-US"/>
          </a:p>
        </p:txBody>
      </p:sp>
    </p:spTree>
    <p:extLst>
      <p:ext uri="{BB962C8B-B14F-4D97-AF65-F5344CB8AC3E}">
        <p14:creationId xmlns:p14="http://schemas.microsoft.com/office/powerpoint/2010/main" val="30695399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497106" y="600364"/>
            <a:ext cx="6963403" cy="1200329"/>
          </a:xfrm>
          <a:prstGeom prst="rect">
            <a:avLst/>
          </a:prstGeom>
          <a:noFill/>
        </p:spPr>
        <p:txBody>
          <a:bodyPr wrap="square" rtlCol="0">
            <a:spAutoFit/>
          </a:bodyPr>
          <a:lstStyle/>
          <a:p>
            <a:r>
              <a:rPr kumimoji="1" lang="ja-JP" altLang="en-US" sz="3600" dirty="0"/>
              <a:t>この無料ツールで分析して、</a:t>
            </a:r>
            <a:endParaRPr kumimoji="1" lang="en-US" altLang="ja-JP" sz="3600" dirty="0"/>
          </a:p>
          <a:p>
            <a:r>
              <a:rPr kumimoji="1" lang="ja-JP" altLang="en-US" sz="3600" dirty="0"/>
              <a:t>見られる動画を探して作る！</a:t>
            </a:r>
          </a:p>
        </p:txBody>
      </p:sp>
      <p:pic>
        <p:nvPicPr>
          <p:cNvPr id="3" name="図 2">
            <a:extLst>
              <a:ext uri="{FF2B5EF4-FFF2-40B4-BE49-F238E27FC236}">
                <a16:creationId xmlns:a16="http://schemas.microsoft.com/office/drawing/2014/main" id="{884E503B-E1E5-436A-83BC-76F56701C104}"/>
              </a:ext>
            </a:extLst>
          </p:cNvPr>
          <p:cNvPicPr>
            <a:picLocks noChangeAspect="1"/>
          </p:cNvPicPr>
          <p:nvPr/>
        </p:nvPicPr>
        <p:blipFill>
          <a:blip r:embed="rId2"/>
          <a:stretch>
            <a:fillRect/>
          </a:stretch>
        </p:blipFill>
        <p:spPr>
          <a:xfrm>
            <a:off x="2443001" y="2292055"/>
            <a:ext cx="4257998" cy="2765253"/>
          </a:xfrm>
          <a:prstGeom prst="rect">
            <a:avLst/>
          </a:prstGeom>
        </p:spPr>
      </p:pic>
      <p:sp>
        <p:nvSpPr>
          <p:cNvPr id="7" name="テキスト ボックス 6">
            <a:extLst>
              <a:ext uri="{FF2B5EF4-FFF2-40B4-BE49-F238E27FC236}">
                <a16:creationId xmlns:a16="http://schemas.microsoft.com/office/drawing/2014/main" id="{E751C9A3-8709-409F-B3FF-7353EEECB4A6}"/>
              </a:ext>
            </a:extLst>
          </p:cNvPr>
          <p:cNvSpPr txBox="1"/>
          <p:nvPr/>
        </p:nvSpPr>
        <p:spPr>
          <a:xfrm>
            <a:off x="1196788" y="5436818"/>
            <a:ext cx="7382436" cy="830997"/>
          </a:xfrm>
          <a:prstGeom prst="rect">
            <a:avLst/>
          </a:prstGeom>
          <a:noFill/>
        </p:spPr>
        <p:txBody>
          <a:bodyPr wrap="square">
            <a:spAutoFit/>
          </a:bodyPr>
          <a:lstStyle/>
          <a:p>
            <a:r>
              <a:rPr kumimoji="1" lang="en-US" altLang="ja-JP" sz="2400" dirty="0"/>
              <a:t>WEB</a:t>
            </a:r>
            <a:r>
              <a:rPr kumimoji="1" lang="ja-JP" altLang="en-US" sz="2400" dirty="0"/>
              <a:t>ブラウザ「</a:t>
            </a:r>
            <a:r>
              <a:rPr kumimoji="1" lang="en-US" altLang="ja-JP" sz="2400" dirty="0"/>
              <a:t>Google </a:t>
            </a:r>
            <a:r>
              <a:rPr kumimoji="1" lang="en-US" altLang="ja-JP" sz="2400" dirty="0" err="1"/>
              <a:t>Crome</a:t>
            </a:r>
            <a:r>
              <a:rPr kumimoji="1" lang="ja-JP" altLang="en-US" sz="2400" dirty="0"/>
              <a:t>」の拡張機能として、</a:t>
            </a:r>
            <a:r>
              <a:rPr kumimoji="1" lang="en-US" altLang="ja-JP" sz="2400" dirty="0" err="1"/>
              <a:t>Crome</a:t>
            </a:r>
            <a:r>
              <a:rPr kumimoji="1" lang="en-US" altLang="ja-JP" sz="2400" dirty="0"/>
              <a:t> Web store</a:t>
            </a:r>
            <a:r>
              <a:rPr kumimoji="1" lang="ja-JP" altLang="en-US" sz="2400" dirty="0"/>
              <a:t>から無料でダウンロードできる</a:t>
            </a:r>
            <a:endParaRPr kumimoji="1" lang="en-US" altLang="ja-JP" sz="2400" dirty="0"/>
          </a:p>
        </p:txBody>
      </p:sp>
      <p:sp>
        <p:nvSpPr>
          <p:cNvPr id="2" name="スライド番号プレースホルダー 1">
            <a:extLst>
              <a:ext uri="{FF2B5EF4-FFF2-40B4-BE49-F238E27FC236}">
                <a16:creationId xmlns:a16="http://schemas.microsoft.com/office/drawing/2014/main" id="{C665CEC2-F2E7-48F7-B393-21502A89B5F2}"/>
              </a:ext>
            </a:extLst>
          </p:cNvPr>
          <p:cNvSpPr>
            <a:spLocks noGrp="1"/>
          </p:cNvSpPr>
          <p:nvPr>
            <p:ph type="sldNum" sz="quarter" idx="12"/>
          </p:nvPr>
        </p:nvSpPr>
        <p:spPr/>
        <p:txBody>
          <a:bodyPr/>
          <a:lstStyle/>
          <a:p>
            <a:fld id="{B15C752D-AC49-46AC-8DF6-64E47356F93F}" type="slidenum">
              <a:rPr kumimoji="1" lang="ja-JP" altLang="en-US" smtClean="0"/>
              <a:t>78</a:t>
            </a:fld>
            <a:endParaRPr kumimoji="1" lang="ja-JP" altLang="en-US"/>
          </a:p>
        </p:txBody>
      </p:sp>
    </p:spTree>
    <p:extLst>
      <p:ext uri="{BB962C8B-B14F-4D97-AF65-F5344CB8AC3E}">
        <p14:creationId xmlns:p14="http://schemas.microsoft.com/office/powerpoint/2010/main" val="2633077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82AB90-E4D2-4034-9B8E-7565C2BC37E0}"/>
              </a:ext>
            </a:extLst>
          </p:cNvPr>
          <p:cNvSpPr txBox="1">
            <a:spLocks/>
          </p:cNvSpPr>
          <p:nvPr/>
        </p:nvSpPr>
        <p:spPr>
          <a:xfrm>
            <a:off x="1380566" y="376517"/>
            <a:ext cx="7497030" cy="528918"/>
          </a:xfrm>
          <a:prstGeom prst="rect">
            <a:avLst/>
          </a:prstGeom>
          <a:noFill/>
        </p:spPr>
        <p:txBody>
          <a:bodyPr>
            <a:normAutofit fontScale="67500" lnSpcReduction="200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400" b="0" i="0" u="none" strike="noStrike" kern="1200" cap="all" spc="150" normalizeH="0" baseline="0" noProof="0" dirty="0">
                <a:ln>
                  <a:noFill/>
                </a:ln>
                <a:solidFill>
                  <a:srgbClr val="212121"/>
                </a:solidFill>
                <a:effectLst/>
                <a:uLnTx/>
                <a:uFillTx/>
                <a:latin typeface="+mj-ea"/>
                <a:cs typeface="+mj-cs"/>
              </a:rPr>
              <a:t>①パソコンで</a:t>
            </a:r>
            <a:r>
              <a:rPr kumimoji="1" lang="en-US" altLang="ja-JP" sz="4400" b="0" i="0" u="none" strike="noStrike" kern="1200" cap="all" spc="150" normalizeH="0" baseline="0" noProof="0" dirty="0" err="1">
                <a:ln>
                  <a:noFill/>
                </a:ln>
                <a:solidFill>
                  <a:srgbClr val="212121"/>
                </a:solidFill>
                <a:effectLst/>
                <a:uLnTx/>
                <a:uFillTx/>
                <a:latin typeface="+mj-ea"/>
                <a:cs typeface="+mj-cs"/>
              </a:rPr>
              <a:t>cROME</a:t>
            </a:r>
            <a:r>
              <a:rPr lang="ja-JP" altLang="en-US" sz="4400" dirty="0">
                <a:solidFill>
                  <a:srgbClr val="212121"/>
                </a:solidFill>
                <a:latin typeface="+mj-ea"/>
              </a:rPr>
              <a:t>を立ち上げてから</a:t>
            </a:r>
            <a:endParaRPr kumimoji="1" lang="ja-JP" altLang="en-US" sz="4400" b="0" i="0" u="none" strike="noStrike" kern="1200" cap="all" spc="150" normalizeH="0" baseline="0" noProof="0" dirty="0">
              <a:ln>
                <a:noFill/>
              </a:ln>
              <a:solidFill>
                <a:srgbClr val="212121"/>
              </a:solidFill>
              <a:effectLst/>
              <a:uLnTx/>
              <a:uFillTx/>
              <a:latin typeface="+mj-ea"/>
              <a:cs typeface="+mj-cs"/>
            </a:endParaRPr>
          </a:p>
        </p:txBody>
      </p:sp>
      <p:pic>
        <p:nvPicPr>
          <p:cNvPr id="4" name="図 3">
            <a:extLst>
              <a:ext uri="{FF2B5EF4-FFF2-40B4-BE49-F238E27FC236}">
                <a16:creationId xmlns:a16="http://schemas.microsoft.com/office/drawing/2014/main" id="{D646D602-F322-4586-9DCA-344668216764}"/>
              </a:ext>
            </a:extLst>
          </p:cNvPr>
          <p:cNvPicPr>
            <a:picLocks noChangeAspect="1"/>
          </p:cNvPicPr>
          <p:nvPr/>
        </p:nvPicPr>
        <p:blipFill>
          <a:blip r:embed="rId2"/>
          <a:stretch>
            <a:fillRect/>
          </a:stretch>
        </p:blipFill>
        <p:spPr>
          <a:xfrm>
            <a:off x="2034923" y="3429000"/>
            <a:ext cx="5508877" cy="3151026"/>
          </a:xfrm>
          <a:prstGeom prst="rect">
            <a:avLst/>
          </a:prstGeom>
        </p:spPr>
      </p:pic>
      <p:pic>
        <p:nvPicPr>
          <p:cNvPr id="5" name="図 4">
            <a:extLst>
              <a:ext uri="{FF2B5EF4-FFF2-40B4-BE49-F238E27FC236}">
                <a16:creationId xmlns:a16="http://schemas.microsoft.com/office/drawing/2014/main" id="{C2E3A42B-06FE-4B0D-8C76-F62A3AB9DC40}"/>
              </a:ext>
            </a:extLst>
          </p:cNvPr>
          <p:cNvPicPr>
            <a:picLocks noChangeAspect="1"/>
          </p:cNvPicPr>
          <p:nvPr/>
        </p:nvPicPr>
        <p:blipFill>
          <a:blip r:embed="rId3"/>
          <a:stretch>
            <a:fillRect/>
          </a:stretch>
        </p:blipFill>
        <p:spPr>
          <a:xfrm>
            <a:off x="3965043" y="1032472"/>
            <a:ext cx="1648636" cy="1183341"/>
          </a:xfrm>
          <a:prstGeom prst="rect">
            <a:avLst/>
          </a:prstGeom>
        </p:spPr>
      </p:pic>
      <p:sp>
        <p:nvSpPr>
          <p:cNvPr id="7" name="テキスト ボックス 6">
            <a:extLst>
              <a:ext uri="{FF2B5EF4-FFF2-40B4-BE49-F238E27FC236}">
                <a16:creationId xmlns:a16="http://schemas.microsoft.com/office/drawing/2014/main" id="{656981F6-54E3-49FB-B405-4381CA634F0B}"/>
              </a:ext>
            </a:extLst>
          </p:cNvPr>
          <p:cNvSpPr txBox="1"/>
          <p:nvPr/>
        </p:nvSpPr>
        <p:spPr>
          <a:xfrm>
            <a:off x="1308847" y="2643026"/>
            <a:ext cx="7835153" cy="523220"/>
          </a:xfrm>
          <a:prstGeom prst="rect">
            <a:avLst/>
          </a:prstGeom>
          <a:noFill/>
        </p:spPr>
        <p:txBody>
          <a:bodyPr wrap="square">
            <a:spAutoFit/>
          </a:bodyPr>
          <a:lstStyle/>
          <a:p>
            <a:r>
              <a:rPr lang="ja-JP" altLang="en-US" sz="2800" dirty="0">
                <a:solidFill>
                  <a:srgbClr val="212121"/>
                </a:solidFill>
                <a:latin typeface="+mj-ea"/>
                <a:ea typeface="+mj-ea"/>
              </a:rPr>
              <a:t>②ヤフーの検索で「</a:t>
            </a:r>
            <a:r>
              <a:rPr lang="en-US" altLang="ja-JP" sz="2800" dirty="0">
                <a:solidFill>
                  <a:srgbClr val="212121"/>
                </a:solidFill>
                <a:latin typeface="+mj-ea"/>
                <a:ea typeface="+mj-ea"/>
              </a:rPr>
              <a:t>CROME WEB STORE</a:t>
            </a:r>
            <a:r>
              <a:rPr lang="ja-JP" altLang="en-US" sz="2800" dirty="0">
                <a:solidFill>
                  <a:srgbClr val="212121"/>
                </a:solidFill>
                <a:latin typeface="+mj-ea"/>
                <a:ea typeface="+mj-ea"/>
              </a:rPr>
              <a:t>」</a:t>
            </a:r>
            <a:endParaRPr lang="ja-JP" altLang="en-US" sz="2800" dirty="0">
              <a:latin typeface="+mj-ea"/>
              <a:ea typeface="+mj-ea"/>
            </a:endParaRPr>
          </a:p>
        </p:txBody>
      </p:sp>
      <p:cxnSp>
        <p:nvCxnSpPr>
          <p:cNvPr id="9" name="直線コネクタ 8">
            <a:extLst>
              <a:ext uri="{FF2B5EF4-FFF2-40B4-BE49-F238E27FC236}">
                <a16:creationId xmlns:a16="http://schemas.microsoft.com/office/drawing/2014/main" id="{ECFC1869-8EB5-40F6-8FF4-9AF7D584FE3D}"/>
              </a:ext>
            </a:extLst>
          </p:cNvPr>
          <p:cNvCxnSpPr>
            <a:cxnSpLocks/>
          </p:cNvCxnSpPr>
          <p:nvPr/>
        </p:nvCxnSpPr>
        <p:spPr>
          <a:xfrm>
            <a:off x="3209364" y="4276164"/>
            <a:ext cx="95025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DCEE23BA-22D1-402F-8BAB-A8BC3CDE15CA}"/>
              </a:ext>
            </a:extLst>
          </p:cNvPr>
          <p:cNvSpPr>
            <a:spLocks noGrp="1"/>
          </p:cNvSpPr>
          <p:nvPr>
            <p:ph type="sldNum" sz="quarter" idx="12"/>
          </p:nvPr>
        </p:nvSpPr>
        <p:spPr/>
        <p:txBody>
          <a:bodyPr/>
          <a:lstStyle/>
          <a:p>
            <a:fld id="{B15C752D-AC49-46AC-8DF6-64E47356F93F}" type="slidenum">
              <a:rPr kumimoji="1" lang="ja-JP" altLang="en-US" smtClean="0"/>
              <a:t>79</a:t>
            </a:fld>
            <a:endParaRPr kumimoji="1" lang="ja-JP" altLang="en-US"/>
          </a:p>
        </p:txBody>
      </p:sp>
    </p:spTree>
    <p:extLst>
      <p:ext uri="{BB962C8B-B14F-4D97-AF65-F5344CB8AC3E}">
        <p14:creationId xmlns:p14="http://schemas.microsoft.com/office/powerpoint/2010/main" val="2702357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normAutofit/>
          </a:bodyPr>
          <a:lstStyle/>
          <a:p>
            <a:r>
              <a:rPr lang="ja-JP" altLang="en-US" sz="4000" dirty="0">
                <a:solidFill>
                  <a:schemeClr val="tx1"/>
                </a:solidFill>
                <a:latin typeface="BIZ UDPゴシック" panose="020B0400000000000000" pitchFamily="50" charset="-128"/>
                <a:ea typeface="BIZ UDPゴシック" panose="020B0400000000000000" pitchFamily="50" charset="-128"/>
              </a:rPr>
              <a:t>最先端よりも「現実に役立つ」へ</a:t>
            </a:r>
            <a:endParaRPr kumimoji="1" lang="ja-JP" altLang="en-US" sz="4000" dirty="0">
              <a:solidFill>
                <a:schemeClr val="tx1"/>
              </a:solidFill>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E5186716-66FC-47E1-8B96-C2D4749C177B}"/>
              </a:ext>
            </a:extLst>
          </p:cNvPr>
          <p:cNvSpPr>
            <a:spLocks noGrp="1"/>
          </p:cNvSpPr>
          <p:nvPr>
            <p:ph idx="1"/>
          </p:nvPr>
        </p:nvSpPr>
        <p:spPr>
          <a:xfrm>
            <a:off x="938758" y="1874517"/>
            <a:ext cx="7669034" cy="2424116"/>
          </a:xfrm>
          <a:solidFill>
            <a:schemeClr val="accent1">
              <a:lumMod val="20000"/>
              <a:lumOff val="80000"/>
            </a:schemeClr>
          </a:solidFill>
        </p:spPr>
        <p:txBody>
          <a:bodyPr>
            <a:normAutofit/>
          </a:bodyPr>
          <a:lstStyle/>
          <a:p>
            <a:r>
              <a:rPr kumimoji="1" lang="ja-JP" altLang="en-US" dirty="0">
                <a:latin typeface="BIZ UDPゴシック" panose="020B0400000000000000" pitchFamily="50" charset="-128"/>
                <a:ea typeface="BIZ UDPゴシック" panose="020B0400000000000000" pitchFamily="50" charset="-128"/>
              </a:rPr>
              <a:t>農業地域の「現実」とは？</a:t>
            </a:r>
          </a:p>
          <a:p>
            <a:pPr marL="0" indent="0">
              <a:buNone/>
            </a:pPr>
            <a:r>
              <a:rPr lang="ja-JP" altLang="en-US" dirty="0">
                <a:latin typeface="BIZ UDPゴシック" panose="020B0400000000000000" pitchFamily="50" charset="-128"/>
                <a:ea typeface="BIZ UDPゴシック" panose="020B0400000000000000" pitchFamily="50" charset="-128"/>
              </a:rPr>
              <a:t>　①</a:t>
            </a:r>
            <a:r>
              <a:rPr kumimoji="1" lang="en-US" altLang="ja-JP" dirty="0">
                <a:latin typeface="BIZ UDPゴシック" panose="020B0400000000000000" pitchFamily="50" charset="-128"/>
                <a:ea typeface="BIZ UDPゴシック" panose="020B0400000000000000" pitchFamily="50" charset="-128"/>
              </a:rPr>
              <a:t>AI</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IOT</a:t>
            </a:r>
            <a:r>
              <a:rPr lang="ja-JP" altLang="en-US" dirty="0">
                <a:latin typeface="BIZ UDPゴシック" panose="020B0400000000000000" pitchFamily="50" charset="-128"/>
                <a:ea typeface="BIZ UDPゴシック" panose="020B0400000000000000" pitchFamily="50" charset="-128"/>
              </a:rPr>
              <a:t>、ＪＰＫＩなどの超最先端</a:t>
            </a:r>
            <a:r>
              <a:rPr kumimoji="1" lang="ja-JP" altLang="en-US" dirty="0">
                <a:latin typeface="BIZ UDPゴシック" panose="020B0400000000000000" pitchFamily="50" charset="-128"/>
                <a:ea typeface="BIZ UDPゴシック" panose="020B0400000000000000" pitchFamily="50" charset="-128"/>
              </a:rPr>
              <a:t>技術はハイスペックすぎる</a:t>
            </a:r>
          </a:p>
          <a:p>
            <a:pPr marL="0" indent="0">
              <a:buNone/>
            </a:pPr>
            <a:r>
              <a:rPr lang="ja-JP" altLang="en-US" dirty="0">
                <a:latin typeface="BIZ UDPゴシック" panose="020B0400000000000000" pitchFamily="50" charset="-128"/>
                <a:ea typeface="BIZ UDPゴシック" panose="020B0400000000000000" pitchFamily="50" charset="-128"/>
              </a:rPr>
              <a:t>　②その</a:t>
            </a:r>
            <a:r>
              <a:rPr lang="en-US" altLang="ja-JP" dirty="0">
                <a:latin typeface="BIZ UDPゴシック" panose="020B0400000000000000" pitchFamily="50" charset="-128"/>
                <a:ea typeface="BIZ UDPゴシック" panose="020B0400000000000000" pitchFamily="50" charset="-128"/>
              </a:rPr>
              <a:t>DX</a:t>
            </a:r>
            <a:r>
              <a:rPr lang="ja-JP" altLang="en-US" dirty="0">
                <a:latin typeface="BIZ UDPゴシック" panose="020B0400000000000000" pitchFamily="50" charset="-128"/>
                <a:ea typeface="BIZ UDPゴシック" panose="020B0400000000000000" pitchFamily="50" charset="-128"/>
              </a:rPr>
              <a:t>のための</a:t>
            </a:r>
            <a:r>
              <a:rPr kumimoji="1" lang="ja-JP" altLang="en-US" dirty="0">
                <a:latin typeface="BIZ UDPゴシック" panose="020B0400000000000000" pitchFamily="50" charset="-128"/>
                <a:ea typeface="BIZ UDPゴシック" panose="020B0400000000000000" pitchFamily="50" charset="-128"/>
              </a:rPr>
              <a:t>巨額の投資費用を用意できない</a:t>
            </a:r>
            <a:endParaRPr kumimoji="1" lang="en-US" altLang="ja-JP" dirty="0">
              <a:latin typeface="BIZ UDPゴシック" panose="020B0400000000000000" pitchFamily="50" charset="-128"/>
              <a:ea typeface="BIZ UDPゴシック" panose="020B0400000000000000" pitchFamily="50" charset="-128"/>
            </a:endParaRPr>
          </a:p>
          <a:p>
            <a:pPr marL="0" indent="0">
              <a:buNone/>
            </a:pPr>
            <a:r>
              <a:rPr lang="ja-JP" altLang="en-US" dirty="0">
                <a:latin typeface="BIZ UDPゴシック" panose="020B0400000000000000" pitchFamily="50" charset="-128"/>
                <a:ea typeface="BIZ UDPゴシック" panose="020B0400000000000000" pitchFamily="50" charset="-128"/>
              </a:rPr>
              <a:t>　③農業地域では、高額なハードでなく</a:t>
            </a:r>
            <a:r>
              <a:rPr lang="en-US" altLang="ja-JP" dirty="0">
                <a:latin typeface="BIZ UDPゴシック" panose="020B0400000000000000" pitchFamily="50" charset="-128"/>
                <a:ea typeface="BIZ UDPゴシック" panose="020B0400000000000000" pitchFamily="50" charset="-128"/>
              </a:rPr>
              <a:t>SNS</a:t>
            </a:r>
            <a:r>
              <a:rPr lang="ja-JP" altLang="en-US" dirty="0">
                <a:latin typeface="BIZ UDPゴシック" panose="020B0400000000000000" pitchFamily="50" charset="-128"/>
                <a:ea typeface="BIZ UDPゴシック" panose="020B0400000000000000" pitchFamily="50" charset="-128"/>
              </a:rPr>
              <a:t>を使っている</a:t>
            </a:r>
            <a:endParaRPr lang="en-US" altLang="ja-JP" dirty="0">
              <a:latin typeface="BIZ UDPゴシック" panose="020B0400000000000000" pitchFamily="50" charset="-128"/>
              <a:ea typeface="BIZ UDPゴシック" panose="020B0400000000000000" pitchFamily="50" charset="-128"/>
            </a:endParaRPr>
          </a:p>
          <a:p>
            <a:pPr marL="0" indent="0">
              <a:buNone/>
            </a:pPr>
            <a:r>
              <a:rPr lang="ja-JP" altLang="en-US" dirty="0">
                <a:latin typeface="BIZ UDPゴシック" panose="020B0400000000000000" pitchFamily="50" charset="-128"/>
                <a:ea typeface="BIZ UDPゴシック" panose="020B0400000000000000" pitchFamily="50" charset="-128"/>
              </a:rPr>
              <a:t>　④農業地域で</a:t>
            </a:r>
            <a:r>
              <a:rPr kumimoji="1" lang="ja-JP" altLang="en-US" dirty="0">
                <a:latin typeface="BIZ UDPゴシック" panose="020B0400000000000000" pitchFamily="50" charset="-128"/>
                <a:ea typeface="BIZ UDPゴシック" panose="020B0400000000000000" pitchFamily="50" charset="-128"/>
              </a:rPr>
              <a:t>は、実際には難しい操作ができない人が多い</a:t>
            </a:r>
          </a:p>
        </p:txBody>
      </p:sp>
      <p:sp>
        <p:nvSpPr>
          <p:cNvPr id="5" name="テキスト ボックス 4">
            <a:extLst>
              <a:ext uri="{FF2B5EF4-FFF2-40B4-BE49-F238E27FC236}">
                <a16:creationId xmlns:a16="http://schemas.microsoft.com/office/drawing/2014/main" id="{FC83BCA7-8C02-4156-9224-B1D28B49C016}"/>
              </a:ext>
            </a:extLst>
          </p:cNvPr>
          <p:cNvSpPr txBox="1"/>
          <p:nvPr/>
        </p:nvSpPr>
        <p:spPr>
          <a:xfrm>
            <a:off x="999876" y="4776947"/>
            <a:ext cx="7366884" cy="1261884"/>
          </a:xfrm>
          <a:prstGeom prst="rect">
            <a:avLst/>
          </a:prstGeom>
          <a:noFill/>
        </p:spPr>
        <p:txBody>
          <a:bodyPr wrap="square">
            <a:spAutoFit/>
          </a:bodyPr>
          <a:lstStyle/>
          <a:p>
            <a:r>
              <a:rPr kumimoji="1" lang="ja-JP" altLang="en-US" sz="3200" dirty="0">
                <a:latin typeface="BIZ UDPゴシック" panose="020B0400000000000000" pitchFamily="50" charset="-128"/>
                <a:ea typeface="BIZ UDPゴシック" panose="020B0400000000000000" pitchFamily="50" charset="-128"/>
              </a:rPr>
              <a:t>農協、農家、農泊を</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確実に前進させるのは　</a:t>
            </a:r>
            <a:r>
              <a:rPr kumimoji="1" lang="ja-JP" altLang="en-US" sz="3200" dirty="0">
                <a:solidFill>
                  <a:srgbClr val="0070C0"/>
                </a:solidFill>
                <a:latin typeface="BIZ UDPゴシック" panose="020B0400000000000000" pitchFamily="50" charset="-128"/>
                <a:ea typeface="BIZ UDPゴシック" panose="020B0400000000000000" pitchFamily="50" charset="-128"/>
              </a:rPr>
              <a:t> </a:t>
            </a:r>
            <a:r>
              <a:rPr kumimoji="1" lang="en-US" altLang="ja-JP" sz="4400" dirty="0">
                <a:solidFill>
                  <a:srgbClr val="0070C0"/>
                </a:solidFill>
                <a:latin typeface="BIZ UDPゴシック" panose="020B0400000000000000" pitchFamily="50" charset="-128"/>
                <a:ea typeface="BIZ UDPゴシック" panose="020B0400000000000000" pitchFamily="50" charset="-128"/>
              </a:rPr>
              <a:t>S-DX</a:t>
            </a:r>
            <a:r>
              <a:rPr kumimoji="1" lang="ja-JP" altLang="en-US" sz="4400" dirty="0">
                <a:solidFill>
                  <a:srgbClr val="0070C0"/>
                </a:solidFill>
                <a:latin typeface="BIZ UDPゴシック" panose="020B0400000000000000" pitchFamily="50" charset="-128"/>
                <a:ea typeface="BIZ UDPゴシック" panose="020B0400000000000000" pitchFamily="50" charset="-128"/>
              </a:rPr>
              <a:t>　</a:t>
            </a:r>
            <a:endParaRPr kumimoji="1" lang="en-US" altLang="ja-JP" sz="3200" dirty="0">
              <a:solidFill>
                <a:srgbClr val="0070C0"/>
              </a:solidFill>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ECAEAD3F-82E6-4BD0-B548-8C148650D709}"/>
              </a:ext>
            </a:extLst>
          </p:cNvPr>
          <p:cNvSpPr>
            <a:spLocks noGrp="1"/>
          </p:cNvSpPr>
          <p:nvPr>
            <p:ph type="sldNum" sz="quarter" idx="12"/>
          </p:nvPr>
        </p:nvSpPr>
        <p:spPr/>
        <p:txBody>
          <a:bodyPr/>
          <a:lstStyle/>
          <a:p>
            <a:fld id="{B15C752D-AC49-46AC-8DF6-64E47356F93F}" type="slidenum">
              <a:rPr kumimoji="1" lang="ja-JP" altLang="en-US" smtClean="0"/>
              <a:t>8</a:t>
            </a:fld>
            <a:endParaRPr kumimoji="1" lang="ja-JP" altLang="en-US"/>
          </a:p>
        </p:txBody>
      </p:sp>
    </p:spTree>
    <p:extLst>
      <p:ext uri="{BB962C8B-B14F-4D97-AF65-F5344CB8AC3E}">
        <p14:creationId xmlns:p14="http://schemas.microsoft.com/office/powerpoint/2010/main" val="24793247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82AB90-E4D2-4034-9B8E-7565C2BC37E0}"/>
              </a:ext>
            </a:extLst>
          </p:cNvPr>
          <p:cNvSpPr txBox="1">
            <a:spLocks/>
          </p:cNvSpPr>
          <p:nvPr/>
        </p:nvSpPr>
        <p:spPr>
          <a:xfrm>
            <a:off x="1380566" y="663388"/>
            <a:ext cx="7497030" cy="528918"/>
          </a:xfrm>
          <a:prstGeom prst="rect">
            <a:avLst/>
          </a:prstGeom>
          <a:noFill/>
        </p:spPr>
        <p:txBody>
          <a:bodyPr>
            <a:normAutofit fontScale="82500" lnSpcReduction="200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400" dirty="0">
                <a:solidFill>
                  <a:srgbClr val="212121"/>
                </a:solidFill>
                <a:latin typeface="+mj-ea"/>
              </a:rPr>
              <a:t>③左上に　</a:t>
            </a:r>
            <a:r>
              <a:rPr lang="en-US" altLang="ja-JP" sz="4400" dirty="0">
                <a:solidFill>
                  <a:srgbClr val="212121"/>
                </a:solidFill>
                <a:latin typeface="+mj-ea"/>
              </a:rPr>
              <a:t>VIDIQ</a:t>
            </a:r>
            <a:r>
              <a:rPr lang="ja-JP" altLang="en-US" sz="4400" dirty="0">
                <a:solidFill>
                  <a:srgbClr val="212121"/>
                </a:solidFill>
                <a:latin typeface="+mj-ea"/>
              </a:rPr>
              <a:t>　と入力</a:t>
            </a:r>
            <a:endParaRPr kumimoji="1" lang="ja-JP" altLang="en-US" sz="4400" b="0" i="0" u="none" strike="noStrike" kern="1200" cap="all" spc="150" normalizeH="0" baseline="0" noProof="0" dirty="0">
              <a:ln>
                <a:noFill/>
              </a:ln>
              <a:solidFill>
                <a:srgbClr val="212121"/>
              </a:solidFill>
              <a:effectLst/>
              <a:uLnTx/>
              <a:uFillTx/>
              <a:latin typeface="+mj-ea"/>
              <a:cs typeface="+mj-cs"/>
            </a:endParaRPr>
          </a:p>
        </p:txBody>
      </p:sp>
      <p:pic>
        <p:nvPicPr>
          <p:cNvPr id="6" name="図 5">
            <a:extLst>
              <a:ext uri="{FF2B5EF4-FFF2-40B4-BE49-F238E27FC236}">
                <a16:creationId xmlns:a16="http://schemas.microsoft.com/office/drawing/2014/main" id="{BC28E40E-0B45-4931-9A82-DEF5F9A495A5}"/>
              </a:ext>
            </a:extLst>
          </p:cNvPr>
          <p:cNvPicPr>
            <a:picLocks noChangeAspect="1"/>
          </p:cNvPicPr>
          <p:nvPr/>
        </p:nvPicPr>
        <p:blipFill>
          <a:blip r:embed="rId2"/>
          <a:stretch>
            <a:fillRect/>
          </a:stretch>
        </p:blipFill>
        <p:spPr>
          <a:xfrm>
            <a:off x="1043442" y="1443317"/>
            <a:ext cx="7694879" cy="4661648"/>
          </a:xfrm>
          <a:prstGeom prst="rect">
            <a:avLst/>
          </a:prstGeom>
        </p:spPr>
      </p:pic>
      <p:sp>
        <p:nvSpPr>
          <p:cNvPr id="7" name="四角形: 角を丸くする 6">
            <a:extLst>
              <a:ext uri="{FF2B5EF4-FFF2-40B4-BE49-F238E27FC236}">
                <a16:creationId xmlns:a16="http://schemas.microsoft.com/office/drawing/2014/main" id="{BE2C5CCC-C7F2-41DD-B3E9-A90BA60A470C}"/>
              </a:ext>
            </a:extLst>
          </p:cNvPr>
          <p:cNvSpPr/>
          <p:nvPr/>
        </p:nvSpPr>
        <p:spPr>
          <a:xfrm>
            <a:off x="1228164" y="2124635"/>
            <a:ext cx="1900518" cy="77993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C79D413B-7D04-445F-9891-E271FAEAEC27}"/>
              </a:ext>
            </a:extLst>
          </p:cNvPr>
          <p:cNvSpPr>
            <a:spLocks noGrp="1"/>
          </p:cNvSpPr>
          <p:nvPr>
            <p:ph type="sldNum" sz="quarter" idx="12"/>
          </p:nvPr>
        </p:nvSpPr>
        <p:spPr/>
        <p:txBody>
          <a:bodyPr/>
          <a:lstStyle/>
          <a:p>
            <a:fld id="{B15C752D-AC49-46AC-8DF6-64E47356F93F}" type="slidenum">
              <a:rPr kumimoji="1" lang="ja-JP" altLang="en-US" smtClean="0"/>
              <a:t>80</a:t>
            </a:fld>
            <a:endParaRPr kumimoji="1" lang="ja-JP" altLang="en-US"/>
          </a:p>
        </p:txBody>
      </p:sp>
    </p:spTree>
    <p:extLst>
      <p:ext uri="{BB962C8B-B14F-4D97-AF65-F5344CB8AC3E}">
        <p14:creationId xmlns:p14="http://schemas.microsoft.com/office/powerpoint/2010/main" val="34007876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82AB90-E4D2-4034-9B8E-7565C2BC37E0}"/>
              </a:ext>
            </a:extLst>
          </p:cNvPr>
          <p:cNvSpPr txBox="1">
            <a:spLocks/>
          </p:cNvSpPr>
          <p:nvPr/>
        </p:nvSpPr>
        <p:spPr>
          <a:xfrm>
            <a:off x="1254909" y="636493"/>
            <a:ext cx="7497030" cy="528918"/>
          </a:xfrm>
          <a:prstGeom prst="rect">
            <a:avLst/>
          </a:prstGeom>
          <a:noFill/>
        </p:spPr>
        <p:txBody>
          <a:bodyPr>
            <a:normAutofit fontScale="82500" lnSpcReduction="200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400" dirty="0">
                <a:solidFill>
                  <a:srgbClr val="212121"/>
                </a:solidFill>
                <a:latin typeface="+mj-ea"/>
              </a:rPr>
              <a:t>④これを選ぶ</a:t>
            </a:r>
            <a:endParaRPr kumimoji="1" lang="ja-JP" altLang="en-US" sz="4400" b="0" i="0" u="none" strike="noStrike" kern="1200" cap="all" spc="150" normalizeH="0" baseline="0" noProof="0" dirty="0">
              <a:ln>
                <a:noFill/>
              </a:ln>
              <a:solidFill>
                <a:srgbClr val="212121"/>
              </a:solidFill>
              <a:effectLst/>
              <a:uLnTx/>
              <a:uFillTx/>
              <a:latin typeface="+mj-ea"/>
              <a:cs typeface="+mj-cs"/>
            </a:endParaRPr>
          </a:p>
        </p:txBody>
      </p:sp>
      <p:pic>
        <p:nvPicPr>
          <p:cNvPr id="4" name="図 3">
            <a:extLst>
              <a:ext uri="{FF2B5EF4-FFF2-40B4-BE49-F238E27FC236}">
                <a16:creationId xmlns:a16="http://schemas.microsoft.com/office/drawing/2014/main" id="{77A30CAE-900F-4C27-80FD-008711BB5705}"/>
              </a:ext>
            </a:extLst>
          </p:cNvPr>
          <p:cNvPicPr>
            <a:picLocks noChangeAspect="1"/>
          </p:cNvPicPr>
          <p:nvPr/>
        </p:nvPicPr>
        <p:blipFill>
          <a:blip r:embed="rId2"/>
          <a:stretch>
            <a:fillRect/>
          </a:stretch>
        </p:blipFill>
        <p:spPr>
          <a:xfrm>
            <a:off x="619834" y="1638178"/>
            <a:ext cx="8132105" cy="4466787"/>
          </a:xfrm>
          <a:prstGeom prst="rect">
            <a:avLst/>
          </a:prstGeom>
        </p:spPr>
      </p:pic>
      <p:sp>
        <p:nvSpPr>
          <p:cNvPr id="7" name="四角形: 角を丸くする 6">
            <a:extLst>
              <a:ext uri="{FF2B5EF4-FFF2-40B4-BE49-F238E27FC236}">
                <a16:creationId xmlns:a16="http://schemas.microsoft.com/office/drawing/2014/main" id="{BE2C5CCC-C7F2-41DD-B3E9-A90BA60A470C}"/>
              </a:ext>
            </a:extLst>
          </p:cNvPr>
          <p:cNvSpPr/>
          <p:nvPr/>
        </p:nvSpPr>
        <p:spPr>
          <a:xfrm>
            <a:off x="2205317" y="2510118"/>
            <a:ext cx="5298142" cy="160468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27A341E2-7D16-4629-A463-8E470BBB877F}"/>
              </a:ext>
            </a:extLst>
          </p:cNvPr>
          <p:cNvSpPr>
            <a:spLocks noGrp="1"/>
          </p:cNvSpPr>
          <p:nvPr>
            <p:ph type="sldNum" sz="quarter" idx="12"/>
          </p:nvPr>
        </p:nvSpPr>
        <p:spPr/>
        <p:txBody>
          <a:bodyPr/>
          <a:lstStyle/>
          <a:p>
            <a:fld id="{B15C752D-AC49-46AC-8DF6-64E47356F93F}" type="slidenum">
              <a:rPr kumimoji="1" lang="ja-JP" altLang="en-US" smtClean="0"/>
              <a:t>81</a:t>
            </a:fld>
            <a:endParaRPr kumimoji="1" lang="ja-JP" altLang="en-US"/>
          </a:p>
        </p:txBody>
      </p:sp>
    </p:spTree>
    <p:extLst>
      <p:ext uri="{BB962C8B-B14F-4D97-AF65-F5344CB8AC3E}">
        <p14:creationId xmlns:p14="http://schemas.microsoft.com/office/powerpoint/2010/main" val="24206421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82AB90-E4D2-4034-9B8E-7565C2BC37E0}"/>
              </a:ext>
            </a:extLst>
          </p:cNvPr>
          <p:cNvSpPr txBox="1">
            <a:spLocks/>
          </p:cNvSpPr>
          <p:nvPr/>
        </p:nvSpPr>
        <p:spPr>
          <a:xfrm>
            <a:off x="1254909" y="636493"/>
            <a:ext cx="7497030" cy="528918"/>
          </a:xfrm>
          <a:prstGeom prst="rect">
            <a:avLst/>
          </a:prstGeom>
          <a:noFill/>
        </p:spPr>
        <p:txBody>
          <a:bodyPr>
            <a:normAutofit fontScale="82500" lnSpcReduction="200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400" dirty="0">
                <a:solidFill>
                  <a:srgbClr val="212121"/>
                </a:solidFill>
                <a:latin typeface="+mj-ea"/>
              </a:rPr>
              <a:t>⑤</a:t>
            </a:r>
            <a:r>
              <a:rPr lang="en-US" altLang="ja-JP" sz="4400" dirty="0">
                <a:solidFill>
                  <a:srgbClr val="212121"/>
                </a:solidFill>
                <a:latin typeface="+mj-ea"/>
              </a:rPr>
              <a:t>CROME</a:t>
            </a:r>
            <a:r>
              <a:rPr lang="ja-JP" altLang="en-US" sz="4400" dirty="0">
                <a:solidFill>
                  <a:srgbClr val="212121"/>
                </a:solidFill>
                <a:latin typeface="+mj-ea"/>
              </a:rPr>
              <a:t>に追加を押す</a:t>
            </a:r>
            <a:endParaRPr kumimoji="1" lang="ja-JP" altLang="en-US" sz="4400" b="0" i="0" u="none" strike="noStrike" kern="1200" cap="all" spc="150" normalizeH="0" baseline="0" noProof="0" dirty="0">
              <a:ln>
                <a:noFill/>
              </a:ln>
              <a:solidFill>
                <a:srgbClr val="212121"/>
              </a:solidFill>
              <a:effectLst/>
              <a:uLnTx/>
              <a:uFillTx/>
              <a:latin typeface="+mj-ea"/>
              <a:cs typeface="+mj-cs"/>
            </a:endParaRPr>
          </a:p>
        </p:txBody>
      </p:sp>
      <p:pic>
        <p:nvPicPr>
          <p:cNvPr id="5" name="図 4">
            <a:extLst>
              <a:ext uri="{FF2B5EF4-FFF2-40B4-BE49-F238E27FC236}">
                <a16:creationId xmlns:a16="http://schemas.microsoft.com/office/drawing/2014/main" id="{9E68D4A4-B776-472B-8CC0-359AE286BF5F}"/>
              </a:ext>
            </a:extLst>
          </p:cNvPr>
          <p:cNvPicPr>
            <a:picLocks noChangeAspect="1"/>
          </p:cNvPicPr>
          <p:nvPr/>
        </p:nvPicPr>
        <p:blipFill>
          <a:blip r:embed="rId2"/>
          <a:stretch>
            <a:fillRect/>
          </a:stretch>
        </p:blipFill>
        <p:spPr>
          <a:xfrm>
            <a:off x="513061" y="1380566"/>
            <a:ext cx="8117877" cy="4957482"/>
          </a:xfrm>
          <a:prstGeom prst="rect">
            <a:avLst/>
          </a:prstGeom>
        </p:spPr>
      </p:pic>
      <p:sp>
        <p:nvSpPr>
          <p:cNvPr id="7" name="四角形: 角を丸くする 6">
            <a:extLst>
              <a:ext uri="{FF2B5EF4-FFF2-40B4-BE49-F238E27FC236}">
                <a16:creationId xmlns:a16="http://schemas.microsoft.com/office/drawing/2014/main" id="{BE2C5CCC-C7F2-41DD-B3E9-A90BA60A470C}"/>
              </a:ext>
            </a:extLst>
          </p:cNvPr>
          <p:cNvSpPr/>
          <p:nvPr/>
        </p:nvSpPr>
        <p:spPr>
          <a:xfrm>
            <a:off x="6472518" y="2438400"/>
            <a:ext cx="2008094" cy="990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EA80597E-09ED-436E-8947-154FADDB04F9}"/>
              </a:ext>
            </a:extLst>
          </p:cNvPr>
          <p:cNvSpPr>
            <a:spLocks noGrp="1"/>
          </p:cNvSpPr>
          <p:nvPr>
            <p:ph type="sldNum" sz="quarter" idx="12"/>
          </p:nvPr>
        </p:nvSpPr>
        <p:spPr/>
        <p:txBody>
          <a:bodyPr/>
          <a:lstStyle/>
          <a:p>
            <a:fld id="{B15C752D-AC49-46AC-8DF6-64E47356F93F}" type="slidenum">
              <a:rPr kumimoji="1" lang="ja-JP" altLang="en-US" smtClean="0"/>
              <a:t>82</a:t>
            </a:fld>
            <a:endParaRPr kumimoji="1" lang="ja-JP" altLang="en-US"/>
          </a:p>
        </p:txBody>
      </p:sp>
    </p:spTree>
    <p:extLst>
      <p:ext uri="{BB962C8B-B14F-4D97-AF65-F5344CB8AC3E}">
        <p14:creationId xmlns:p14="http://schemas.microsoft.com/office/powerpoint/2010/main" val="34419216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82AB90-E4D2-4034-9B8E-7565C2BC37E0}"/>
              </a:ext>
            </a:extLst>
          </p:cNvPr>
          <p:cNvSpPr txBox="1">
            <a:spLocks/>
          </p:cNvSpPr>
          <p:nvPr/>
        </p:nvSpPr>
        <p:spPr>
          <a:xfrm>
            <a:off x="855287" y="519952"/>
            <a:ext cx="7497030" cy="1129554"/>
          </a:xfrm>
          <a:prstGeom prst="rect">
            <a:avLst/>
          </a:prstGeom>
          <a:noFill/>
        </p:spPr>
        <p:txBody>
          <a:bodyPr>
            <a:normAutofit fontScale="82500" lnSpcReduction="100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400" dirty="0">
                <a:solidFill>
                  <a:srgbClr val="212121"/>
                </a:solidFill>
                <a:latin typeface="+mj-ea"/>
              </a:rPr>
              <a:t>⑥</a:t>
            </a:r>
            <a:r>
              <a:rPr lang="en-US" altLang="ja-JP" sz="4400" dirty="0">
                <a:solidFill>
                  <a:srgbClr val="212121"/>
                </a:solidFill>
                <a:latin typeface="+mj-ea"/>
              </a:rPr>
              <a:t>Google</a:t>
            </a:r>
            <a:r>
              <a:rPr lang="ja-JP" altLang="en-US" sz="4400" dirty="0">
                <a:solidFill>
                  <a:srgbClr val="212121"/>
                </a:solidFill>
                <a:latin typeface="+mj-ea"/>
              </a:rPr>
              <a:t>に</a:t>
            </a:r>
            <a:endParaRPr lang="en-US" altLang="ja-JP" sz="4400" dirty="0">
              <a:solidFill>
                <a:srgbClr val="212121"/>
              </a:solidFill>
              <a:latin typeface="+mj-ea"/>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400" dirty="0">
                <a:solidFill>
                  <a:srgbClr val="212121"/>
                </a:solidFill>
                <a:latin typeface="+mj-ea"/>
              </a:rPr>
              <a:t>　ログインしてあれば</a:t>
            </a:r>
            <a:r>
              <a:rPr kumimoji="1" lang="ja-JP" altLang="en-US" sz="4400" b="0" i="0" u="none" strike="noStrike" kern="1200" cap="all" spc="150" normalizeH="0" baseline="0" noProof="0" dirty="0">
                <a:ln>
                  <a:noFill/>
                </a:ln>
                <a:solidFill>
                  <a:srgbClr val="212121"/>
                </a:solidFill>
                <a:effectLst/>
                <a:uLnTx/>
                <a:uFillTx/>
                <a:latin typeface="+mj-ea"/>
                <a:cs typeface="+mj-cs"/>
              </a:rPr>
              <a:t>これを押す。</a:t>
            </a:r>
          </a:p>
        </p:txBody>
      </p:sp>
      <p:pic>
        <p:nvPicPr>
          <p:cNvPr id="4" name="図 3">
            <a:extLst>
              <a:ext uri="{FF2B5EF4-FFF2-40B4-BE49-F238E27FC236}">
                <a16:creationId xmlns:a16="http://schemas.microsoft.com/office/drawing/2014/main" id="{C2463925-6AC5-4AA8-938A-81DE30957BCF}"/>
              </a:ext>
            </a:extLst>
          </p:cNvPr>
          <p:cNvPicPr>
            <a:picLocks noChangeAspect="1"/>
          </p:cNvPicPr>
          <p:nvPr/>
        </p:nvPicPr>
        <p:blipFill>
          <a:blip r:embed="rId2"/>
          <a:stretch>
            <a:fillRect/>
          </a:stretch>
        </p:blipFill>
        <p:spPr>
          <a:xfrm>
            <a:off x="855287" y="1819836"/>
            <a:ext cx="7816821" cy="3682134"/>
          </a:xfrm>
          <a:prstGeom prst="rect">
            <a:avLst/>
          </a:prstGeom>
        </p:spPr>
      </p:pic>
      <p:sp>
        <p:nvSpPr>
          <p:cNvPr id="7" name="四角形: 角を丸くする 6">
            <a:extLst>
              <a:ext uri="{FF2B5EF4-FFF2-40B4-BE49-F238E27FC236}">
                <a16:creationId xmlns:a16="http://schemas.microsoft.com/office/drawing/2014/main" id="{BE2C5CCC-C7F2-41DD-B3E9-A90BA60A470C}"/>
              </a:ext>
            </a:extLst>
          </p:cNvPr>
          <p:cNvSpPr/>
          <p:nvPr/>
        </p:nvSpPr>
        <p:spPr>
          <a:xfrm>
            <a:off x="6015317" y="4392705"/>
            <a:ext cx="2399753" cy="61856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863AF007-7096-4607-9552-3913912375F3}"/>
              </a:ext>
            </a:extLst>
          </p:cNvPr>
          <p:cNvSpPr txBox="1"/>
          <p:nvPr/>
        </p:nvSpPr>
        <p:spPr>
          <a:xfrm>
            <a:off x="1290917" y="6041322"/>
            <a:ext cx="6795247" cy="646331"/>
          </a:xfrm>
          <a:prstGeom prst="rect">
            <a:avLst/>
          </a:prstGeom>
          <a:noFill/>
        </p:spPr>
        <p:txBody>
          <a:bodyPr wrap="square">
            <a:spAutoFit/>
          </a:bodyPr>
          <a:lstStyle/>
          <a:p>
            <a:r>
              <a:rPr kumimoji="1" lang="ja-JP" altLang="en-US" sz="1800" b="0" i="0" u="none" strike="noStrike" kern="1200" cap="all" spc="150" normalizeH="0" baseline="0" noProof="0" dirty="0">
                <a:ln>
                  <a:noFill/>
                </a:ln>
                <a:solidFill>
                  <a:srgbClr val="212121"/>
                </a:solidFill>
                <a:effectLst/>
                <a:uLnTx/>
                <a:uFillTx/>
                <a:latin typeface="+mj-ea"/>
                <a:cs typeface="+mj-cs"/>
              </a:rPr>
              <a:t>ログイン</a:t>
            </a:r>
            <a:r>
              <a:rPr kumimoji="1" lang="ja-JP" altLang="en-US" cap="all" spc="150" dirty="0">
                <a:solidFill>
                  <a:srgbClr val="212121"/>
                </a:solidFill>
                <a:latin typeface="+mj-ea"/>
                <a:cs typeface="+mj-cs"/>
              </a:rPr>
              <a:t>してなければ、その上の空白に</a:t>
            </a:r>
            <a:endParaRPr kumimoji="1" lang="en-US" altLang="ja-JP" cap="all" spc="150" dirty="0">
              <a:solidFill>
                <a:srgbClr val="212121"/>
              </a:solidFill>
              <a:latin typeface="+mj-ea"/>
              <a:cs typeface="+mj-cs"/>
            </a:endParaRPr>
          </a:p>
          <a:p>
            <a:r>
              <a:rPr kumimoji="1" lang="en-US" altLang="ja-JP" cap="all" spc="150" dirty="0">
                <a:solidFill>
                  <a:srgbClr val="212121"/>
                </a:solidFill>
                <a:latin typeface="+mj-ea"/>
                <a:cs typeface="+mj-cs"/>
              </a:rPr>
              <a:t>E-mail</a:t>
            </a:r>
            <a:r>
              <a:rPr kumimoji="1" lang="ja-JP" altLang="en-US" cap="all" spc="150" dirty="0">
                <a:solidFill>
                  <a:srgbClr val="212121"/>
                </a:solidFill>
                <a:latin typeface="+mj-ea"/>
                <a:cs typeface="+mj-cs"/>
              </a:rPr>
              <a:t>やパスワードを入力する必要があります。</a:t>
            </a:r>
            <a:endParaRPr lang="ja-JP" altLang="en-US" dirty="0"/>
          </a:p>
        </p:txBody>
      </p:sp>
      <p:sp>
        <p:nvSpPr>
          <p:cNvPr id="3" name="スライド番号プレースホルダー 2">
            <a:extLst>
              <a:ext uri="{FF2B5EF4-FFF2-40B4-BE49-F238E27FC236}">
                <a16:creationId xmlns:a16="http://schemas.microsoft.com/office/drawing/2014/main" id="{8BF9D58C-EBBD-42F2-B418-79AC2793F0BF}"/>
              </a:ext>
            </a:extLst>
          </p:cNvPr>
          <p:cNvSpPr>
            <a:spLocks noGrp="1"/>
          </p:cNvSpPr>
          <p:nvPr>
            <p:ph type="sldNum" sz="quarter" idx="12"/>
          </p:nvPr>
        </p:nvSpPr>
        <p:spPr/>
        <p:txBody>
          <a:bodyPr/>
          <a:lstStyle/>
          <a:p>
            <a:fld id="{B15C752D-AC49-46AC-8DF6-64E47356F93F}" type="slidenum">
              <a:rPr kumimoji="1" lang="ja-JP" altLang="en-US" smtClean="0"/>
              <a:t>83</a:t>
            </a:fld>
            <a:endParaRPr kumimoji="1" lang="ja-JP" altLang="en-US"/>
          </a:p>
        </p:txBody>
      </p:sp>
    </p:spTree>
    <p:extLst>
      <p:ext uri="{BB962C8B-B14F-4D97-AF65-F5344CB8AC3E}">
        <p14:creationId xmlns:p14="http://schemas.microsoft.com/office/powerpoint/2010/main" val="4042090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82AB90-E4D2-4034-9B8E-7565C2BC37E0}"/>
              </a:ext>
            </a:extLst>
          </p:cNvPr>
          <p:cNvSpPr txBox="1">
            <a:spLocks/>
          </p:cNvSpPr>
          <p:nvPr/>
        </p:nvSpPr>
        <p:spPr>
          <a:xfrm>
            <a:off x="855287" y="519952"/>
            <a:ext cx="7497030" cy="1129554"/>
          </a:xfrm>
          <a:prstGeom prst="rect">
            <a:avLst/>
          </a:prstGeom>
          <a:noFill/>
        </p:spPr>
        <p:txBody>
          <a:bodyPr>
            <a:normAutofit fontScale="900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400" dirty="0">
                <a:solidFill>
                  <a:srgbClr val="212121"/>
                </a:solidFill>
                <a:latin typeface="+mj-ea"/>
              </a:rPr>
              <a:t>⑦</a:t>
            </a:r>
            <a:r>
              <a:rPr lang="en-US" altLang="ja-JP" sz="4400" dirty="0" err="1">
                <a:solidFill>
                  <a:srgbClr val="212121"/>
                </a:solidFill>
                <a:latin typeface="+mj-ea"/>
              </a:rPr>
              <a:t>youtube</a:t>
            </a:r>
            <a:r>
              <a:rPr lang="ja-JP" altLang="en-US" sz="4400" dirty="0">
                <a:solidFill>
                  <a:srgbClr val="212121"/>
                </a:solidFill>
                <a:latin typeface="+mj-ea"/>
              </a:rPr>
              <a:t>でこのピンを押す</a:t>
            </a:r>
            <a:endParaRPr kumimoji="1" lang="ja-JP" altLang="en-US" sz="4400" b="0" i="0" u="none" strike="noStrike" kern="1200" cap="all" spc="150" normalizeH="0" baseline="0" noProof="0" dirty="0">
              <a:ln>
                <a:noFill/>
              </a:ln>
              <a:solidFill>
                <a:srgbClr val="212121"/>
              </a:solidFill>
              <a:effectLst/>
              <a:uLnTx/>
              <a:uFillTx/>
              <a:latin typeface="+mj-ea"/>
              <a:cs typeface="+mj-cs"/>
            </a:endParaRPr>
          </a:p>
        </p:txBody>
      </p:sp>
      <p:sp>
        <p:nvSpPr>
          <p:cNvPr id="8" name="テキスト ボックス 7">
            <a:extLst>
              <a:ext uri="{FF2B5EF4-FFF2-40B4-BE49-F238E27FC236}">
                <a16:creationId xmlns:a16="http://schemas.microsoft.com/office/drawing/2014/main" id="{863AF007-7096-4607-9552-3913912375F3}"/>
              </a:ext>
            </a:extLst>
          </p:cNvPr>
          <p:cNvSpPr txBox="1"/>
          <p:nvPr/>
        </p:nvSpPr>
        <p:spPr>
          <a:xfrm>
            <a:off x="1290917" y="6041322"/>
            <a:ext cx="6795247" cy="646331"/>
          </a:xfrm>
          <a:prstGeom prst="rect">
            <a:avLst/>
          </a:prstGeom>
          <a:noFill/>
        </p:spPr>
        <p:txBody>
          <a:bodyPr wrap="square">
            <a:spAutoFit/>
          </a:bodyPr>
          <a:lstStyle/>
          <a:p>
            <a:r>
              <a:rPr kumimoji="1" lang="ja-JP" altLang="en-US" sz="1800" b="0" i="0" u="none" strike="noStrike" kern="1200" cap="all" spc="150" normalizeH="0" baseline="0" noProof="0" dirty="0">
                <a:ln>
                  <a:noFill/>
                </a:ln>
                <a:solidFill>
                  <a:srgbClr val="212121"/>
                </a:solidFill>
                <a:effectLst/>
                <a:uLnTx/>
                <a:uFillTx/>
                <a:latin typeface="+mj-ea"/>
                <a:cs typeface="+mj-cs"/>
              </a:rPr>
              <a:t>ログイン</a:t>
            </a:r>
            <a:r>
              <a:rPr kumimoji="1" lang="ja-JP" altLang="en-US" cap="all" spc="150" dirty="0">
                <a:solidFill>
                  <a:srgbClr val="212121"/>
                </a:solidFill>
                <a:latin typeface="+mj-ea"/>
                <a:cs typeface="+mj-cs"/>
              </a:rPr>
              <a:t>してなければ、その上の空白に</a:t>
            </a:r>
            <a:endParaRPr kumimoji="1" lang="en-US" altLang="ja-JP" cap="all" spc="150" dirty="0">
              <a:solidFill>
                <a:srgbClr val="212121"/>
              </a:solidFill>
              <a:latin typeface="+mj-ea"/>
              <a:cs typeface="+mj-cs"/>
            </a:endParaRPr>
          </a:p>
          <a:p>
            <a:r>
              <a:rPr kumimoji="1" lang="en-US" altLang="ja-JP" cap="all" spc="150" dirty="0">
                <a:solidFill>
                  <a:srgbClr val="212121"/>
                </a:solidFill>
                <a:latin typeface="+mj-ea"/>
                <a:cs typeface="+mj-cs"/>
              </a:rPr>
              <a:t>E-mail</a:t>
            </a:r>
            <a:r>
              <a:rPr kumimoji="1" lang="ja-JP" altLang="en-US" cap="all" spc="150" dirty="0">
                <a:solidFill>
                  <a:srgbClr val="212121"/>
                </a:solidFill>
                <a:latin typeface="+mj-ea"/>
                <a:cs typeface="+mj-cs"/>
              </a:rPr>
              <a:t>やパスワードを入力する必要があります。</a:t>
            </a:r>
            <a:endParaRPr lang="ja-JP" altLang="en-US" dirty="0"/>
          </a:p>
        </p:txBody>
      </p:sp>
      <p:pic>
        <p:nvPicPr>
          <p:cNvPr id="5" name="図 4">
            <a:extLst>
              <a:ext uri="{FF2B5EF4-FFF2-40B4-BE49-F238E27FC236}">
                <a16:creationId xmlns:a16="http://schemas.microsoft.com/office/drawing/2014/main" id="{4639C59B-EB32-4F21-A1A5-8174A785E027}"/>
              </a:ext>
            </a:extLst>
          </p:cNvPr>
          <p:cNvPicPr>
            <a:picLocks noChangeAspect="1"/>
          </p:cNvPicPr>
          <p:nvPr/>
        </p:nvPicPr>
        <p:blipFill>
          <a:blip r:embed="rId2"/>
          <a:stretch>
            <a:fillRect/>
          </a:stretch>
        </p:blipFill>
        <p:spPr>
          <a:xfrm>
            <a:off x="823485" y="1911494"/>
            <a:ext cx="7497030" cy="3521823"/>
          </a:xfrm>
          <a:prstGeom prst="rect">
            <a:avLst/>
          </a:prstGeom>
        </p:spPr>
      </p:pic>
      <p:sp>
        <p:nvSpPr>
          <p:cNvPr id="6" name="楕円 5">
            <a:extLst>
              <a:ext uri="{FF2B5EF4-FFF2-40B4-BE49-F238E27FC236}">
                <a16:creationId xmlns:a16="http://schemas.microsoft.com/office/drawing/2014/main" id="{E3CBBB10-4ADC-46EF-AC72-40B456E4E5E7}"/>
              </a:ext>
            </a:extLst>
          </p:cNvPr>
          <p:cNvSpPr/>
          <p:nvPr/>
        </p:nvSpPr>
        <p:spPr>
          <a:xfrm>
            <a:off x="7297271" y="2519082"/>
            <a:ext cx="439269" cy="4034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7170506C-0F56-4795-B013-2414DCC687E1}"/>
              </a:ext>
            </a:extLst>
          </p:cNvPr>
          <p:cNvSpPr>
            <a:spLocks noGrp="1"/>
          </p:cNvSpPr>
          <p:nvPr>
            <p:ph type="sldNum" sz="quarter" idx="12"/>
          </p:nvPr>
        </p:nvSpPr>
        <p:spPr/>
        <p:txBody>
          <a:bodyPr/>
          <a:lstStyle/>
          <a:p>
            <a:fld id="{B15C752D-AC49-46AC-8DF6-64E47356F93F}" type="slidenum">
              <a:rPr kumimoji="1" lang="ja-JP" altLang="en-US" smtClean="0"/>
              <a:t>84</a:t>
            </a:fld>
            <a:endParaRPr kumimoji="1" lang="ja-JP" altLang="en-US"/>
          </a:p>
        </p:txBody>
      </p:sp>
    </p:spTree>
    <p:extLst>
      <p:ext uri="{BB962C8B-B14F-4D97-AF65-F5344CB8AC3E}">
        <p14:creationId xmlns:p14="http://schemas.microsoft.com/office/powerpoint/2010/main" val="36787536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82AB90-E4D2-4034-9B8E-7565C2BC37E0}"/>
              </a:ext>
            </a:extLst>
          </p:cNvPr>
          <p:cNvSpPr txBox="1">
            <a:spLocks/>
          </p:cNvSpPr>
          <p:nvPr/>
        </p:nvSpPr>
        <p:spPr>
          <a:xfrm>
            <a:off x="855286" y="519952"/>
            <a:ext cx="8055631" cy="1129554"/>
          </a:xfrm>
          <a:prstGeom prst="rect">
            <a:avLst/>
          </a:prstGeom>
          <a:noFill/>
        </p:spPr>
        <p:txBody>
          <a:bodyPr>
            <a:normAutofit fontScale="90000" lnSpcReduction="100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400" dirty="0">
                <a:solidFill>
                  <a:srgbClr val="212121"/>
                </a:solidFill>
                <a:latin typeface="+mj-ea"/>
              </a:rPr>
              <a:t>⑧</a:t>
            </a:r>
            <a:r>
              <a:rPr lang="en-US" altLang="ja-JP" sz="4400" dirty="0" err="1">
                <a:solidFill>
                  <a:srgbClr val="212121"/>
                </a:solidFill>
                <a:latin typeface="+mj-ea"/>
              </a:rPr>
              <a:t>youtube</a:t>
            </a:r>
            <a:r>
              <a:rPr lang="ja-JP" altLang="en-US" sz="4400" dirty="0">
                <a:solidFill>
                  <a:srgbClr val="212121"/>
                </a:solidFill>
                <a:latin typeface="+mj-ea"/>
              </a:rPr>
              <a:t>の窓にキーワードを　</a:t>
            </a:r>
            <a:endParaRPr lang="en-US" altLang="ja-JP" sz="4400" dirty="0">
              <a:solidFill>
                <a:srgbClr val="212121"/>
              </a:solidFill>
              <a:latin typeface="+mj-ea"/>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400" dirty="0">
                <a:solidFill>
                  <a:srgbClr val="212121"/>
                </a:solidFill>
                <a:latin typeface="+mj-ea"/>
              </a:rPr>
              <a:t>　入れると点数が出る</a:t>
            </a:r>
            <a:endParaRPr kumimoji="1" lang="ja-JP" altLang="en-US" sz="4400" b="0" i="0" u="none" strike="noStrike" kern="1200" cap="all" spc="150" normalizeH="0" baseline="0" noProof="0" dirty="0">
              <a:ln>
                <a:noFill/>
              </a:ln>
              <a:solidFill>
                <a:srgbClr val="212121"/>
              </a:solidFill>
              <a:effectLst/>
              <a:uLnTx/>
              <a:uFillTx/>
              <a:latin typeface="+mj-ea"/>
              <a:cs typeface="+mj-cs"/>
            </a:endParaRPr>
          </a:p>
        </p:txBody>
      </p:sp>
      <p:sp>
        <p:nvSpPr>
          <p:cNvPr id="8" name="テキスト ボックス 7">
            <a:extLst>
              <a:ext uri="{FF2B5EF4-FFF2-40B4-BE49-F238E27FC236}">
                <a16:creationId xmlns:a16="http://schemas.microsoft.com/office/drawing/2014/main" id="{863AF007-7096-4607-9552-3913912375F3}"/>
              </a:ext>
            </a:extLst>
          </p:cNvPr>
          <p:cNvSpPr txBox="1"/>
          <p:nvPr/>
        </p:nvSpPr>
        <p:spPr>
          <a:xfrm>
            <a:off x="1214717" y="5575157"/>
            <a:ext cx="6795247" cy="923330"/>
          </a:xfrm>
          <a:prstGeom prst="rect">
            <a:avLst/>
          </a:prstGeom>
          <a:noFill/>
        </p:spPr>
        <p:txBody>
          <a:bodyPr wrap="square">
            <a:spAutoFit/>
          </a:bodyPr>
          <a:lstStyle/>
          <a:p>
            <a:r>
              <a:rPr kumimoji="1" lang="ja-JP" altLang="en-US" cap="all" spc="150" dirty="0">
                <a:solidFill>
                  <a:srgbClr val="212121"/>
                </a:solidFill>
                <a:latin typeface="+mj-ea"/>
                <a:cs typeface="+mj-cs"/>
              </a:rPr>
              <a:t>今回は、６４点</a:t>
            </a:r>
            <a:endParaRPr kumimoji="1" lang="en-US" altLang="ja-JP" cap="all" spc="150" dirty="0">
              <a:solidFill>
                <a:srgbClr val="212121"/>
              </a:solidFill>
              <a:latin typeface="+mj-ea"/>
              <a:cs typeface="+mj-cs"/>
            </a:endParaRPr>
          </a:p>
          <a:p>
            <a:r>
              <a:rPr lang="en-US" altLang="ja-JP" dirty="0"/>
              <a:t>Volume </a:t>
            </a:r>
            <a:r>
              <a:rPr lang="ja-JP" altLang="en-US" dirty="0"/>
              <a:t>・・検索されやすいかどうか</a:t>
            </a:r>
            <a:endParaRPr lang="en-US" altLang="ja-JP" dirty="0"/>
          </a:p>
          <a:p>
            <a:r>
              <a:rPr lang="en-US" altLang="ja-JP" dirty="0"/>
              <a:t>Competition</a:t>
            </a:r>
            <a:r>
              <a:rPr lang="ja-JP" altLang="en-US" dirty="0"/>
              <a:t>　・・他にこの内容の動画がたくさんあるか？</a:t>
            </a:r>
          </a:p>
        </p:txBody>
      </p:sp>
      <p:pic>
        <p:nvPicPr>
          <p:cNvPr id="4" name="図 3">
            <a:extLst>
              <a:ext uri="{FF2B5EF4-FFF2-40B4-BE49-F238E27FC236}">
                <a16:creationId xmlns:a16="http://schemas.microsoft.com/office/drawing/2014/main" id="{CD198434-3082-42B6-95E0-6F5525069E71}"/>
              </a:ext>
            </a:extLst>
          </p:cNvPr>
          <p:cNvPicPr>
            <a:picLocks noChangeAspect="1"/>
          </p:cNvPicPr>
          <p:nvPr/>
        </p:nvPicPr>
        <p:blipFill>
          <a:blip r:embed="rId2"/>
          <a:stretch>
            <a:fillRect/>
          </a:stretch>
        </p:blipFill>
        <p:spPr>
          <a:xfrm>
            <a:off x="1134035" y="1857444"/>
            <a:ext cx="6875929" cy="3352480"/>
          </a:xfrm>
          <a:prstGeom prst="rect">
            <a:avLst/>
          </a:prstGeom>
        </p:spPr>
      </p:pic>
      <p:sp>
        <p:nvSpPr>
          <p:cNvPr id="3" name="スライド番号プレースホルダー 2">
            <a:extLst>
              <a:ext uri="{FF2B5EF4-FFF2-40B4-BE49-F238E27FC236}">
                <a16:creationId xmlns:a16="http://schemas.microsoft.com/office/drawing/2014/main" id="{BFA032F3-0EB0-420C-8388-38957C9EF219}"/>
              </a:ext>
            </a:extLst>
          </p:cNvPr>
          <p:cNvSpPr>
            <a:spLocks noGrp="1"/>
          </p:cNvSpPr>
          <p:nvPr>
            <p:ph type="sldNum" sz="quarter" idx="12"/>
          </p:nvPr>
        </p:nvSpPr>
        <p:spPr/>
        <p:txBody>
          <a:bodyPr/>
          <a:lstStyle/>
          <a:p>
            <a:fld id="{B15C752D-AC49-46AC-8DF6-64E47356F93F}" type="slidenum">
              <a:rPr kumimoji="1" lang="ja-JP" altLang="en-US" smtClean="0"/>
              <a:t>85</a:t>
            </a:fld>
            <a:endParaRPr kumimoji="1" lang="ja-JP" altLang="en-US"/>
          </a:p>
        </p:txBody>
      </p:sp>
    </p:spTree>
    <p:extLst>
      <p:ext uri="{BB962C8B-B14F-4D97-AF65-F5344CB8AC3E}">
        <p14:creationId xmlns:p14="http://schemas.microsoft.com/office/powerpoint/2010/main" val="18219423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82AB90-E4D2-4034-9B8E-7565C2BC37E0}"/>
              </a:ext>
            </a:extLst>
          </p:cNvPr>
          <p:cNvSpPr txBox="1">
            <a:spLocks/>
          </p:cNvSpPr>
          <p:nvPr/>
        </p:nvSpPr>
        <p:spPr>
          <a:xfrm>
            <a:off x="855286" y="359513"/>
            <a:ext cx="8055631" cy="1497931"/>
          </a:xfrm>
          <a:prstGeom prst="rect">
            <a:avLst/>
          </a:prstGeom>
          <a:noFill/>
        </p:spPr>
        <p:txBody>
          <a:bodyPr>
            <a:normAutofit fontScale="82500" lnSpcReduction="100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400" dirty="0">
                <a:solidFill>
                  <a:srgbClr val="212121"/>
                </a:solidFill>
                <a:latin typeface="+mj-ea"/>
              </a:rPr>
              <a:t>⑨</a:t>
            </a:r>
            <a:r>
              <a:rPr kumimoji="1" lang="ja-JP" altLang="en-US" sz="4400" b="0" i="0" u="none" strike="noStrike" kern="1200" cap="all" spc="150" normalizeH="0" baseline="0" noProof="0" dirty="0">
                <a:ln>
                  <a:noFill/>
                </a:ln>
                <a:solidFill>
                  <a:srgbClr val="212121"/>
                </a:solidFill>
                <a:effectLst/>
                <a:uLnTx/>
                <a:uFillTx/>
                <a:latin typeface="+mj-ea"/>
                <a:cs typeface="+mj-cs"/>
              </a:rPr>
              <a:t>どんどん調べて</a:t>
            </a:r>
            <a:endParaRPr kumimoji="1" lang="en-US" altLang="ja-JP" sz="4400" b="0" i="0" u="none" strike="noStrike" kern="1200" cap="all" spc="150" normalizeH="0" baseline="0" noProof="0" dirty="0">
              <a:ln>
                <a:noFill/>
              </a:ln>
              <a:solidFill>
                <a:srgbClr val="212121"/>
              </a:solidFill>
              <a:effectLst/>
              <a:uLnTx/>
              <a:uFillTx/>
              <a:latin typeface="+mj-ea"/>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400" b="0" i="0" u="none" strike="noStrike" kern="1200" cap="all" spc="150" normalizeH="0" baseline="0" noProof="0" dirty="0">
                <a:ln>
                  <a:noFill/>
                </a:ln>
                <a:solidFill>
                  <a:srgbClr val="212121"/>
                </a:solidFill>
                <a:effectLst/>
                <a:uLnTx/>
                <a:uFillTx/>
                <a:latin typeface="+mj-ea"/>
                <a:cs typeface="+mj-cs"/>
              </a:rPr>
              <a:t>「スコアの高い動画タイトル」を</a:t>
            </a:r>
            <a:endParaRPr kumimoji="1" lang="en-US" altLang="ja-JP" sz="4400" b="0" i="0" u="none" strike="noStrike" kern="1200" cap="all" spc="150" normalizeH="0" baseline="0" noProof="0" dirty="0">
              <a:ln>
                <a:noFill/>
              </a:ln>
              <a:solidFill>
                <a:srgbClr val="212121"/>
              </a:solidFill>
              <a:effectLst/>
              <a:uLnTx/>
              <a:uFillTx/>
              <a:latin typeface="+mj-ea"/>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400" b="0" i="0" u="none" strike="noStrike" kern="1200" cap="all" spc="150" normalizeH="0" baseline="0" noProof="0" dirty="0">
                <a:ln>
                  <a:noFill/>
                </a:ln>
                <a:solidFill>
                  <a:srgbClr val="212121"/>
                </a:solidFill>
                <a:effectLst/>
                <a:uLnTx/>
                <a:uFillTx/>
                <a:latin typeface="+mj-ea"/>
                <a:cs typeface="+mj-cs"/>
              </a:rPr>
              <a:t>選んでから、その</a:t>
            </a:r>
            <a:r>
              <a:rPr lang="ja-JP" altLang="en-US" sz="4400" dirty="0">
                <a:solidFill>
                  <a:srgbClr val="212121"/>
                </a:solidFill>
                <a:latin typeface="+mj-ea"/>
              </a:rPr>
              <a:t>動画を作る</a:t>
            </a:r>
            <a:endParaRPr kumimoji="1" lang="ja-JP" altLang="en-US" sz="4400" b="0" i="0" u="none" strike="noStrike" kern="1200" cap="all" spc="150" normalizeH="0" baseline="0" noProof="0" dirty="0">
              <a:ln>
                <a:noFill/>
              </a:ln>
              <a:solidFill>
                <a:srgbClr val="212121"/>
              </a:solidFill>
              <a:effectLst/>
              <a:uLnTx/>
              <a:uFillTx/>
              <a:latin typeface="+mj-ea"/>
              <a:cs typeface="+mj-cs"/>
            </a:endParaRPr>
          </a:p>
        </p:txBody>
      </p:sp>
      <p:sp>
        <p:nvSpPr>
          <p:cNvPr id="8" name="テキスト ボックス 7">
            <a:extLst>
              <a:ext uri="{FF2B5EF4-FFF2-40B4-BE49-F238E27FC236}">
                <a16:creationId xmlns:a16="http://schemas.microsoft.com/office/drawing/2014/main" id="{863AF007-7096-4607-9552-3913912375F3}"/>
              </a:ext>
            </a:extLst>
          </p:cNvPr>
          <p:cNvSpPr txBox="1"/>
          <p:nvPr/>
        </p:nvSpPr>
        <p:spPr>
          <a:xfrm>
            <a:off x="1214717" y="5575157"/>
            <a:ext cx="6795247" cy="923330"/>
          </a:xfrm>
          <a:prstGeom prst="rect">
            <a:avLst/>
          </a:prstGeom>
          <a:noFill/>
        </p:spPr>
        <p:txBody>
          <a:bodyPr wrap="square">
            <a:spAutoFit/>
          </a:bodyPr>
          <a:lstStyle/>
          <a:p>
            <a:r>
              <a:rPr kumimoji="1" lang="ja-JP" altLang="en-US" cap="all" spc="150" dirty="0">
                <a:solidFill>
                  <a:srgbClr val="212121"/>
                </a:solidFill>
                <a:latin typeface="+mj-ea"/>
                <a:cs typeface="+mj-cs"/>
              </a:rPr>
              <a:t>今回は、６４点</a:t>
            </a:r>
            <a:endParaRPr kumimoji="1" lang="en-US" altLang="ja-JP" cap="all" spc="150" dirty="0">
              <a:solidFill>
                <a:srgbClr val="212121"/>
              </a:solidFill>
              <a:latin typeface="+mj-ea"/>
              <a:cs typeface="+mj-cs"/>
            </a:endParaRPr>
          </a:p>
          <a:p>
            <a:r>
              <a:rPr lang="en-US" altLang="ja-JP" dirty="0"/>
              <a:t>Volume </a:t>
            </a:r>
            <a:r>
              <a:rPr lang="ja-JP" altLang="en-US" dirty="0"/>
              <a:t>・・検索されやすいかどうか</a:t>
            </a:r>
            <a:endParaRPr lang="en-US" altLang="ja-JP" dirty="0"/>
          </a:p>
          <a:p>
            <a:r>
              <a:rPr lang="en-US" altLang="ja-JP" dirty="0"/>
              <a:t>Competition</a:t>
            </a:r>
            <a:r>
              <a:rPr lang="ja-JP" altLang="en-US" dirty="0"/>
              <a:t>　・・他にこの内容の動画がたくさんあるか？</a:t>
            </a:r>
          </a:p>
        </p:txBody>
      </p:sp>
      <p:pic>
        <p:nvPicPr>
          <p:cNvPr id="4" name="図 3">
            <a:extLst>
              <a:ext uri="{FF2B5EF4-FFF2-40B4-BE49-F238E27FC236}">
                <a16:creationId xmlns:a16="http://schemas.microsoft.com/office/drawing/2014/main" id="{CD198434-3082-42B6-95E0-6F5525069E71}"/>
              </a:ext>
            </a:extLst>
          </p:cNvPr>
          <p:cNvPicPr>
            <a:picLocks noChangeAspect="1"/>
          </p:cNvPicPr>
          <p:nvPr/>
        </p:nvPicPr>
        <p:blipFill>
          <a:blip r:embed="rId2"/>
          <a:stretch>
            <a:fillRect/>
          </a:stretch>
        </p:blipFill>
        <p:spPr>
          <a:xfrm>
            <a:off x="1134035" y="1857444"/>
            <a:ext cx="6875929" cy="3352480"/>
          </a:xfrm>
          <a:prstGeom prst="rect">
            <a:avLst/>
          </a:prstGeom>
        </p:spPr>
      </p:pic>
      <p:sp>
        <p:nvSpPr>
          <p:cNvPr id="3" name="スライド番号プレースホルダー 2">
            <a:extLst>
              <a:ext uri="{FF2B5EF4-FFF2-40B4-BE49-F238E27FC236}">
                <a16:creationId xmlns:a16="http://schemas.microsoft.com/office/drawing/2014/main" id="{FE22EF7C-A0BB-4FB9-830E-3B0A3F1371B9}"/>
              </a:ext>
            </a:extLst>
          </p:cNvPr>
          <p:cNvSpPr>
            <a:spLocks noGrp="1"/>
          </p:cNvSpPr>
          <p:nvPr>
            <p:ph type="sldNum" sz="quarter" idx="12"/>
          </p:nvPr>
        </p:nvSpPr>
        <p:spPr/>
        <p:txBody>
          <a:bodyPr/>
          <a:lstStyle/>
          <a:p>
            <a:fld id="{B15C752D-AC49-46AC-8DF6-64E47356F93F}" type="slidenum">
              <a:rPr kumimoji="1" lang="ja-JP" altLang="en-US" smtClean="0"/>
              <a:t>86</a:t>
            </a:fld>
            <a:endParaRPr kumimoji="1" lang="ja-JP" altLang="en-US"/>
          </a:p>
        </p:txBody>
      </p:sp>
    </p:spTree>
    <p:extLst>
      <p:ext uri="{BB962C8B-B14F-4D97-AF65-F5344CB8AC3E}">
        <p14:creationId xmlns:p14="http://schemas.microsoft.com/office/powerpoint/2010/main" val="31644809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8282268" cy="817129"/>
          </a:xfrm>
        </p:spPr>
        <p:txBody>
          <a:bodyPr>
            <a:noAutofit/>
          </a:bodyPr>
          <a:lstStyle/>
          <a:p>
            <a:r>
              <a:rPr lang="ja-JP" altLang="en-US" sz="3200" dirty="0"/>
              <a:t>どのタイトルで作ると</a:t>
            </a:r>
            <a:r>
              <a:rPr lang="en-US" altLang="ja-JP" sz="3200" dirty="0" err="1"/>
              <a:t>youtube</a:t>
            </a:r>
            <a:r>
              <a:rPr lang="ja-JP" altLang="en-US" sz="3200" dirty="0"/>
              <a:t>が効果的？</a:t>
            </a:r>
            <a:endParaRPr kumimoji="1" lang="ja-JP" altLang="en-US" sz="3200" dirty="0"/>
          </a:p>
        </p:txBody>
      </p:sp>
      <p:pic>
        <p:nvPicPr>
          <p:cNvPr id="4" name="図 3"/>
          <p:cNvPicPr>
            <a:picLocks noChangeAspect="1"/>
          </p:cNvPicPr>
          <p:nvPr/>
        </p:nvPicPr>
        <p:blipFill>
          <a:blip r:embed="rId2"/>
          <a:stretch>
            <a:fillRect/>
          </a:stretch>
        </p:blipFill>
        <p:spPr>
          <a:xfrm>
            <a:off x="187223" y="1359101"/>
            <a:ext cx="2851006" cy="4390920"/>
          </a:xfrm>
          <a:prstGeom prst="rect">
            <a:avLst/>
          </a:prstGeom>
        </p:spPr>
      </p:pic>
      <p:sp>
        <p:nvSpPr>
          <p:cNvPr id="5" name="テキスト ボックス 4"/>
          <p:cNvSpPr txBox="1"/>
          <p:nvPr/>
        </p:nvSpPr>
        <p:spPr>
          <a:xfrm>
            <a:off x="3223788" y="6156035"/>
            <a:ext cx="3096335" cy="461665"/>
          </a:xfrm>
          <a:prstGeom prst="rect">
            <a:avLst/>
          </a:prstGeom>
          <a:noFill/>
        </p:spPr>
        <p:txBody>
          <a:bodyPr wrap="square" rtlCol="0">
            <a:spAutoFit/>
          </a:bodyPr>
          <a:lstStyle/>
          <a:p>
            <a:pPr algn="ctr"/>
            <a:r>
              <a:rPr kumimoji="1" lang="ja-JP" altLang="en-US" sz="2400" dirty="0"/>
              <a:t>「ハチ酒」</a:t>
            </a:r>
          </a:p>
        </p:txBody>
      </p:sp>
      <p:pic>
        <p:nvPicPr>
          <p:cNvPr id="6" name="図 5"/>
          <p:cNvPicPr>
            <a:picLocks noChangeAspect="1"/>
          </p:cNvPicPr>
          <p:nvPr/>
        </p:nvPicPr>
        <p:blipFill>
          <a:blip r:embed="rId3"/>
          <a:stretch>
            <a:fillRect/>
          </a:stretch>
        </p:blipFill>
        <p:spPr>
          <a:xfrm>
            <a:off x="3222851" y="1359101"/>
            <a:ext cx="2858859" cy="4464065"/>
          </a:xfrm>
          <a:prstGeom prst="rect">
            <a:avLst/>
          </a:prstGeom>
        </p:spPr>
      </p:pic>
      <p:sp>
        <p:nvSpPr>
          <p:cNvPr id="7" name="テキスト ボックス 6"/>
          <p:cNvSpPr txBox="1"/>
          <p:nvPr/>
        </p:nvSpPr>
        <p:spPr>
          <a:xfrm>
            <a:off x="531686" y="6156036"/>
            <a:ext cx="2696423" cy="461665"/>
          </a:xfrm>
          <a:prstGeom prst="rect">
            <a:avLst/>
          </a:prstGeom>
          <a:noFill/>
        </p:spPr>
        <p:txBody>
          <a:bodyPr wrap="square" rtlCol="0">
            <a:spAutoFit/>
          </a:bodyPr>
          <a:lstStyle/>
          <a:p>
            <a:pPr algn="ctr"/>
            <a:r>
              <a:rPr kumimoji="1" lang="ja-JP" altLang="en-US" sz="2400" dirty="0"/>
              <a:t>「いちご狩り」</a:t>
            </a:r>
          </a:p>
        </p:txBody>
      </p:sp>
      <p:pic>
        <p:nvPicPr>
          <p:cNvPr id="8" name="図 7"/>
          <p:cNvPicPr>
            <a:picLocks noChangeAspect="1"/>
          </p:cNvPicPr>
          <p:nvPr/>
        </p:nvPicPr>
        <p:blipFill>
          <a:blip r:embed="rId4"/>
          <a:stretch>
            <a:fillRect/>
          </a:stretch>
        </p:blipFill>
        <p:spPr>
          <a:xfrm>
            <a:off x="6266332" y="1359101"/>
            <a:ext cx="2771529" cy="4294910"/>
          </a:xfrm>
          <a:prstGeom prst="rect">
            <a:avLst/>
          </a:prstGeom>
        </p:spPr>
      </p:pic>
      <p:sp>
        <p:nvSpPr>
          <p:cNvPr id="9" name="テキスト ボックス 8"/>
          <p:cNvSpPr txBox="1"/>
          <p:nvPr/>
        </p:nvSpPr>
        <p:spPr>
          <a:xfrm>
            <a:off x="5952537" y="6156034"/>
            <a:ext cx="3096335" cy="461665"/>
          </a:xfrm>
          <a:prstGeom prst="rect">
            <a:avLst/>
          </a:prstGeom>
          <a:noFill/>
        </p:spPr>
        <p:txBody>
          <a:bodyPr wrap="square" rtlCol="0">
            <a:spAutoFit/>
          </a:bodyPr>
          <a:lstStyle/>
          <a:p>
            <a:pPr algn="ctr"/>
            <a:r>
              <a:rPr kumimoji="1" lang="ja-JP" altLang="en-US" sz="2400" dirty="0"/>
              <a:t>「ワカサギ」</a:t>
            </a:r>
          </a:p>
        </p:txBody>
      </p:sp>
      <p:sp>
        <p:nvSpPr>
          <p:cNvPr id="3" name="スライド番号プレースホルダー 2">
            <a:extLst>
              <a:ext uri="{FF2B5EF4-FFF2-40B4-BE49-F238E27FC236}">
                <a16:creationId xmlns:a16="http://schemas.microsoft.com/office/drawing/2014/main" id="{E70C9365-50FC-4765-9763-9D2A84308C21}"/>
              </a:ext>
            </a:extLst>
          </p:cNvPr>
          <p:cNvSpPr>
            <a:spLocks noGrp="1"/>
          </p:cNvSpPr>
          <p:nvPr>
            <p:ph type="sldNum" sz="quarter" idx="12"/>
          </p:nvPr>
        </p:nvSpPr>
        <p:spPr/>
        <p:txBody>
          <a:bodyPr/>
          <a:lstStyle/>
          <a:p>
            <a:fld id="{B15C752D-AC49-46AC-8DF6-64E47356F93F}" type="slidenum">
              <a:rPr kumimoji="1" lang="ja-JP" altLang="en-US" smtClean="0"/>
              <a:t>87</a:t>
            </a:fld>
            <a:endParaRPr kumimoji="1" lang="ja-JP" altLang="en-US"/>
          </a:p>
        </p:txBody>
      </p:sp>
    </p:spTree>
    <p:extLst>
      <p:ext uri="{BB962C8B-B14F-4D97-AF65-F5344CB8AC3E}">
        <p14:creationId xmlns:p14="http://schemas.microsoft.com/office/powerpoint/2010/main" val="10941707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49" y="365126"/>
            <a:ext cx="8228479" cy="817129"/>
          </a:xfrm>
        </p:spPr>
        <p:txBody>
          <a:bodyPr>
            <a:noAutofit/>
          </a:bodyPr>
          <a:lstStyle/>
          <a:p>
            <a:r>
              <a:rPr lang="ja-JP" altLang="en-US" sz="3200" dirty="0"/>
              <a:t>どのタイトルで作ると</a:t>
            </a:r>
            <a:r>
              <a:rPr lang="en-US" altLang="ja-JP" sz="3200" dirty="0" err="1"/>
              <a:t>youtube</a:t>
            </a:r>
            <a:r>
              <a:rPr lang="ja-JP" altLang="en-US" sz="3200" dirty="0"/>
              <a:t>が効果的？</a:t>
            </a:r>
            <a:endParaRPr kumimoji="1" lang="ja-JP" altLang="en-US" sz="3200" dirty="0"/>
          </a:p>
        </p:txBody>
      </p:sp>
      <p:sp>
        <p:nvSpPr>
          <p:cNvPr id="5" name="テキスト ボックス 4"/>
          <p:cNvSpPr txBox="1"/>
          <p:nvPr/>
        </p:nvSpPr>
        <p:spPr>
          <a:xfrm>
            <a:off x="2772060" y="5971367"/>
            <a:ext cx="3096335" cy="830997"/>
          </a:xfrm>
          <a:prstGeom prst="rect">
            <a:avLst/>
          </a:prstGeom>
          <a:noFill/>
        </p:spPr>
        <p:txBody>
          <a:bodyPr wrap="square" rtlCol="0">
            <a:spAutoFit/>
          </a:bodyPr>
          <a:lstStyle/>
          <a:p>
            <a:pPr algn="ctr"/>
            <a:r>
              <a:rPr kumimoji="1" lang="ja-JP" altLang="en-US" sz="2400" dirty="0"/>
              <a:t>「ワーキング</a:t>
            </a:r>
            <a:endParaRPr kumimoji="1" lang="en-US" altLang="ja-JP" sz="2400" dirty="0"/>
          </a:p>
          <a:p>
            <a:pPr algn="ctr"/>
            <a:r>
              <a:rPr kumimoji="1" lang="ja-JP" altLang="en-US" sz="2400" dirty="0"/>
              <a:t>　ホリデー」</a:t>
            </a:r>
          </a:p>
        </p:txBody>
      </p:sp>
      <p:sp>
        <p:nvSpPr>
          <p:cNvPr id="7" name="テキスト ボックス 6"/>
          <p:cNvSpPr txBox="1"/>
          <p:nvPr/>
        </p:nvSpPr>
        <p:spPr>
          <a:xfrm>
            <a:off x="369968" y="6055384"/>
            <a:ext cx="2696423" cy="461665"/>
          </a:xfrm>
          <a:prstGeom prst="rect">
            <a:avLst/>
          </a:prstGeom>
          <a:noFill/>
        </p:spPr>
        <p:txBody>
          <a:bodyPr wrap="square" rtlCol="0">
            <a:spAutoFit/>
          </a:bodyPr>
          <a:lstStyle/>
          <a:p>
            <a:pPr algn="ctr"/>
            <a:r>
              <a:rPr kumimoji="1" lang="ja-JP" altLang="en-US" sz="2400" dirty="0"/>
              <a:t>「農泊」</a:t>
            </a:r>
          </a:p>
        </p:txBody>
      </p:sp>
      <p:sp>
        <p:nvSpPr>
          <p:cNvPr id="9" name="テキスト ボックス 8"/>
          <p:cNvSpPr txBox="1"/>
          <p:nvPr/>
        </p:nvSpPr>
        <p:spPr>
          <a:xfrm>
            <a:off x="5760793" y="5971367"/>
            <a:ext cx="3096335" cy="830997"/>
          </a:xfrm>
          <a:prstGeom prst="rect">
            <a:avLst/>
          </a:prstGeom>
          <a:noFill/>
        </p:spPr>
        <p:txBody>
          <a:bodyPr wrap="square" rtlCol="0">
            <a:spAutoFit/>
          </a:bodyPr>
          <a:lstStyle/>
          <a:p>
            <a:pPr algn="ctr"/>
            <a:r>
              <a:rPr kumimoji="1" lang="ja-JP" altLang="en-US" sz="2400" dirty="0"/>
              <a:t>「アロマオイル　</a:t>
            </a:r>
            <a:br>
              <a:rPr kumimoji="1" lang="en-US" altLang="ja-JP" sz="2400" dirty="0"/>
            </a:br>
            <a:r>
              <a:rPr kumimoji="1" lang="ja-JP" altLang="en-US" sz="2400" dirty="0"/>
              <a:t>作り方」</a:t>
            </a:r>
          </a:p>
        </p:txBody>
      </p:sp>
      <p:pic>
        <p:nvPicPr>
          <p:cNvPr id="10" name="図 9">
            <a:extLst>
              <a:ext uri="{FF2B5EF4-FFF2-40B4-BE49-F238E27FC236}">
                <a16:creationId xmlns:a16="http://schemas.microsoft.com/office/drawing/2014/main" id="{E395AFB6-4E04-43F7-A191-4614DC956241}"/>
              </a:ext>
            </a:extLst>
          </p:cNvPr>
          <p:cNvPicPr>
            <a:picLocks noChangeAspect="1"/>
          </p:cNvPicPr>
          <p:nvPr/>
        </p:nvPicPr>
        <p:blipFill>
          <a:blip r:embed="rId2"/>
          <a:stretch>
            <a:fillRect/>
          </a:stretch>
        </p:blipFill>
        <p:spPr>
          <a:xfrm>
            <a:off x="286872" y="1287898"/>
            <a:ext cx="2779519" cy="4475159"/>
          </a:xfrm>
          <a:prstGeom prst="rect">
            <a:avLst/>
          </a:prstGeom>
        </p:spPr>
      </p:pic>
      <p:pic>
        <p:nvPicPr>
          <p:cNvPr id="12" name="図 11">
            <a:extLst>
              <a:ext uri="{FF2B5EF4-FFF2-40B4-BE49-F238E27FC236}">
                <a16:creationId xmlns:a16="http://schemas.microsoft.com/office/drawing/2014/main" id="{F28B769B-DCBB-4D65-99D5-FEA8EA1F44D4}"/>
              </a:ext>
            </a:extLst>
          </p:cNvPr>
          <p:cNvPicPr>
            <a:picLocks noChangeAspect="1"/>
          </p:cNvPicPr>
          <p:nvPr/>
        </p:nvPicPr>
        <p:blipFill>
          <a:blip r:embed="rId3"/>
          <a:stretch>
            <a:fillRect/>
          </a:stretch>
        </p:blipFill>
        <p:spPr>
          <a:xfrm>
            <a:off x="3206987" y="1312668"/>
            <a:ext cx="2730026" cy="4384981"/>
          </a:xfrm>
          <a:prstGeom prst="rect">
            <a:avLst/>
          </a:prstGeom>
        </p:spPr>
      </p:pic>
      <p:pic>
        <p:nvPicPr>
          <p:cNvPr id="18" name="図 17">
            <a:extLst>
              <a:ext uri="{FF2B5EF4-FFF2-40B4-BE49-F238E27FC236}">
                <a16:creationId xmlns:a16="http://schemas.microsoft.com/office/drawing/2014/main" id="{5BBB793E-7EE0-429C-B18D-EBE515E8149D}"/>
              </a:ext>
            </a:extLst>
          </p:cNvPr>
          <p:cNvPicPr>
            <a:picLocks noChangeAspect="1"/>
          </p:cNvPicPr>
          <p:nvPr/>
        </p:nvPicPr>
        <p:blipFill>
          <a:blip r:embed="rId4"/>
          <a:stretch>
            <a:fillRect/>
          </a:stretch>
        </p:blipFill>
        <p:spPr>
          <a:xfrm>
            <a:off x="6127101" y="1312668"/>
            <a:ext cx="2730027" cy="4408536"/>
          </a:xfrm>
          <a:prstGeom prst="rect">
            <a:avLst/>
          </a:prstGeom>
        </p:spPr>
      </p:pic>
      <p:sp>
        <p:nvSpPr>
          <p:cNvPr id="3" name="スライド番号プレースホルダー 2">
            <a:extLst>
              <a:ext uri="{FF2B5EF4-FFF2-40B4-BE49-F238E27FC236}">
                <a16:creationId xmlns:a16="http://schemas.microsoft.com/office/drawing/2014/main" id="{B737CFF7-1885-4426-B048-B1E39EF3D687}"/>
              </a:ext>
            </a:extLst>
          </p:cNvPr>
          <p:cNvSpPr>
            <a:spLocks noGrp="1"/>
          </p:cNvSpPr>
          <p:nvPr>
            <p:ph type="sldNum" sz="quarter" idx="12"/>
          </p:nvPr>
        </p:nvSpPr>
        <p:spPr/>
        <p:txBody>
          <a:bodyPr/>
          <a:lstStyle/>
          <a:p>
            <a:fld id="{B15C752D-AC49-46AC-8DF6-64E47356F93F}" type="slidenum">
              <a:rPr kumimoji="1" lang="ja-JP" altLang="en-US" smtClean="0"/>
              <a:t>88</a:t>
            </a:fld>
            <a:endParaRPr kumimoji="1" lang="ja-JP" altLang="en-US"/>
          </a:p>
        </p:txBody>
      </p:sp>
    </p:spTree>
    <p:extLst>
      <p:ext uri="{BB962C8B-B14F-4D97-AF65-F5344CB8AC3E}">
        <p14:creationId xmlns:p14="http://schemas.microsoft.com/office/powerpoint/2010/main" val="33610261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60FCFA-F753-4A92-B6B0-4FEB6D4B68C4}"/>
              </a:ext>
            </a:extLst>
          </p:cNvPr>
          <p:cNvSpPr>
            <a:spLocks noGrp="1"/>
          </p:cNvSpPr>
          <p:nvPr>
            <p:ph type="title"/>
          </p:nvPr>
        </p:nvSpPr>
        <p:spPr/>
        <p:txBody>
          <a:bodyPr>
            <a:noAutofit/>
          </a:bodyPr>
          <a:lstStyle/>
          <a:p>
            <a:r>
              <a:rPr kumimoji="1" lang="ja-JP" altLang="en-US" sz="4400" dirty="0"/>
              <a:t>実際に農泊に行って撮影し</a:t>
            </a:r>
            <a:r>
              <a:rPr kumimoji="1" lang="en-US" altLang="ja-JP" sz="4400" dirty="0" err="1"/>
              <a:t>youtube</a:t>
            </a:r>
            <a:r>
              <a:rPr kumimoji="1" lang="ja-JP" altLang="en-US" sz="4400" dirty="0"/>
              <a:t>に投稿してみました</a:t>
            </a:r>
          </a:p>
        </p:txBody>
      </p:sp>
      <p:pic>
        <p:nvPicPr>
          <p:cNvPr id="5" name="図 4">
            <a:extLst>
              <a:ext uri="{FF2B5EF4-FFF2-40B4-BE49-F238E27FC236}">
                <a16:creationId xmlns:a16="http://schemas.microsoft.com/office/drawing/2014/main" id="{E87BF553-E37A-496F-9C74-9DC0E711D9BA}"/>
              </a:ext>
            </a:extLst>
          </p:cNvPr>
          <p:cNvPicPr>
            <a:picLocks noChangeAspect="1"/>
          </p:cNvPicPr>
          <p:nvPr/>
        </p:nvPicPr>
        <p:blipFill>
          <a:blip r:embed="rId2"/>
          <a:stretch>
            <a:fillRect/>
          </a:stretch>
        </p:blipFill>
        <p:spPr>
          <a:xfrm>
            <a:off x="416640" y="2156694"/>
            <a:ext cx="8566440" cy="3553823"/>
          </a:xfrm>
          <a:prstGeom prst="rect">
            <a:avLst/>
          </a:prstGeom>
        </p:spPr>
      </p:pic>
      <p:sp>
        <p:nvSpPr>
          <p:cNvPr id="7" name="テキスト ボックス 6">
            <a:extLst>
              <a:ext uri="{FF2B5EF4-FFF2-40B4-BE49-F238E27FC236}">
                <a16:creationId xmlns:a16="http://schemas.microsoft.com/office/drawing/2014/main" id="{82057A75-AE1A-4567-8C56-5C38CC315164}"/>
              </a:ext>
            </a:extLst>
          </p:cNvPr>
          <p:cNvSpPr txBox="1"/>
          <p:nvPr/>
        </p:nvSpPr>
        <p:spPr>
          <a:xfrm>
            <a:off x="831181" y="5822365"/>
            <a:ext cx="8438324" cy="461665"/>
          </a:xfrm>
          <a:prstGeom prst="rect">
            <a:avLst/>
          </a:prstGeom>
          <a:noFill/>
        </p:spPr>
        <p:txBody>
          <a:bodyPr wrap="square">
            <a:spAutoFit/>
          </a:bodyPr>
          <a:lstStyle/>
          <a:p>
            <a:r>
              <a:rPr kumimoji="1" lang="ja-JP" altLang="en-US" sz="2400" dirty="0"/>
              <a:t>３月８日に、みなかみ町へ農泊の撮影</a:t>
            </a:r>
            <a:endParaRPr lang="ja-JP" altLang="en-US" sz="2400" dirty="0"/>
          </a:p>
        </p:txBody>
      </p:sp>
      <p:sp>
        <p:nvSpPr>
          <p:cNvPr id="3" name="スライド番号プレースホルダー 2">
            <a:extLst>
              <a:ext uri="{FF2B5EF4-FFF2-40B4-BE49-F238E27FC236}">
                <a16:creationId xmlns:a16="http://schemas.microsoft.com/office/drawing/2014/main" id="{9F739ABF-44AA-4201-871A-29353F708A51}"/>
              </a:ext>
            </a:extLst>
          </p:cNvPr>
          <p:cNvSpPr>
            <a:spLocks noGrp="1"/>
          </p:cNvSpPr>
          <p:nvPr>
            <p:ph type="sldNum" sz="quarter" idx="12"/>
          </p:nvPr>
        </p:nvSpPr>
        <p:spPr/>
        <p:txBody>
          <a:bodyPr/>
          <a:lstStyle/>
          <a:p>
            <a:fld id="{B15C752D-AC49-46AC-8DF6-64E47356F93F}" type="slidenum">
              <a:rPr kumimoji="1" lang="ja-JP" altLang="en-US" smtClean="0"/>
              <a:t>89</a:t>
            </a:fld>
            <a:endParaRPr kumimoji="1" lang="ja-JP" altLang="en-US"/>
          </a:p>
        </p:txBody>
      </p:sp>
    </p:spTree>
    <p:extLst>
      <p:ext uri="{BB962C8B-B14F-4D97-AF65-F5344CB8AC3E}">
        <p14:creationId xmlns:p14="http://schemas.microsoft.com/office/powerpoint/2010/main" val="3497787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3B6ABB-6F4C-478F-B1C0-3A92491A7B3A}"/>
              </a:ext>
            </a:extLst>
          </p:cNvPr>
          <p:cNvSpPr>
            <a:spLocks noGrp="1"/>
          </p:cNvSpPr>
          <p:nvPr>
            <p:ph type="title"/>
          </p:nvPr>
        </p:nvSpPr>
        <p:spPr>
          <a:xfrm>
            <a:off x="911863" y="1126453"/>
            <a:ext cx="7633742" cy="4324088"/>
          </a:xfrm>
          <a:solidFill>
            <a:schemeClr val="bg1"/>
          </a:solidFill>
        </p:spPr>
        <p:txBody>
          <a:bodyPr>
            <a:noAutofit/>
          </a:bodyPr>
          <a:lstStyle/>
          <a:p>
            <a:br>
              <a:rPr lang="en-US" altLang="ja-JP" sz="4000" dirty="0"/>
            </a:br>
            <a:r>
              <a:rPr lang="ja-JP" altLang="en-US" sz="4000" dirty="0"/>
              <a:t>　地域のデジタル化の要点</a:t>
            </a:r>
            <a:br>
              <a:rPr lang="en-US" altLang="ja-JP" sz="4000" dirty="0"/>
            </a:br>
            <a:br>
              <a:rPr lang="en-US" altLang="ja-JP" sz="4000" dirty="0"/>
            </a:br>
            <a:r>
              <a:rPr lang="ja-JP" altLang="en-US" sz="4000" dirty="0"/>
              <a:t>「高額で難しいシステム」より</a:t>
            </a:r>
            <a:br>
              <a:rPr lang="en-US" altLang="ja-JP" sz="4000" dirty="0"/>
            </a:br>
            <a:r>
              <a:rPr lang="ja-JP" altLang="en-US" sz="4000" dirty="0"/>
              <a:t>「簡単な</a:t>
            </a:r>
            <a:r>
              <a:rPr lang="en-US" altLang="ja-JP" sz="4000" dirty="0"/>
              <a:t>SNS</a:t>
            </a:r>
            <a:r>
              <a:rPr lang="ja-JP" altLang="en-US" sz="4000" dirty="0"/>
              <a:t>」だけで</a:t>
            </a:r>
            <a:br>
              <a:rPr lang="en-US" altLang="ja-JP" sz="4000" dirty="0"/>
            </a:br>
            <a:r>
              <a:rPr lang="ja-JP" altLang="en-US" sz="4000" dirty="0"/>
              <a:t>　十分に効果をあげられる</a:t>
            </a:r>
            <a:endParaRPr kumimoji="1" lang="ja-JP" altLang="en-US" sz="4000" dirty="0"/>
          </a:p>
        </p:txBody>
      </p:sp>
      <p:sp>
        <p:nvSpPr>
          <p:cNvPr id="3" name="スライド番号プレースホルダー 2">
            <a:extLst>
              <a:ext uri="{FF2B5EF4-FFF2-40B4-BE49-F238E27FC236}">
                <a16:creationId xmlns:a16="http://schemas.microsoft.com/office/drawing/2014/main" id="{5094F45E-0C04-446F-967A-DEDDCE57E640}"/>
              </a:ext>
            </a:extLst>
          </p:cNvPr>
          <p:cNvSpPr>
            <a:spLocks noGrp="1"/>
          </p:cNvSpPr>
          <p:nvPr>
            <p:ph type="sldNum" sz="quarter" idx="12"/>
          </p:nvPr>
        </p:nvSpPr>
        <p:spPr/>
        <p:txBody>
          <a:bodyPr/>
          <a:lstStyle/>
          <a:p>
            <a:fld id="{B15C752D-AC49-46AC-8DF6-64E47356F93F}" type="slidenum">
              <a:rPr kumimoji="1" lang="ja-JP" altLang="en-US" smtClean="0"/>
              <a:t>9</a:t>
            </a:fld>
            <a:endParaRPr kumimoji="1" lang="ja-JP" altLang="en-US"/>
          </a:p>
        </p:txBody>
      </p:sp>
    </p:spTree>
    <p:extLst>
      <p:ext uri="{BB962C8B-B14F-4D97-AF65-F5344CB8AC3E}">
        <p14:creationId xmlns:p14="http://schemas.microsoft.com/office/powerpoint/2010/main" val="11186421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60FCFA-F753-4A92-B6B0-4FEB6D4B68C4}"/>
              </a:ext>
            </a:extLst>
          </p:cNvPr>
          <p:cNvSpPr>
            <a:spLocks noGrp="1"/>
          </p:cNvSpPr>
          <p:nvPr>
            <p:ph type="title"/>
          </p:nvPr>
        </p:nvSpPr>
        <p:spPr>
          <a:xfrm>
            <a:off x="938757" y="382385"/>
            <a:ext cx="8016983" cy="461665"/>
          </a:xfrm>
        </p:spPr>
        <p:txBody>
          <a:bodyPr>
            <a:noAutofit/>
          </a:bodyPr>
          <a:lstStyle/>
          <a:p>
            <a:r>
              <a:rPr kumimoji="1" lang="ja-JP" altLang="en-US" sz="3600" dirty="0"/>
              <a:t>先週、農泊に行って</a:t>
            </a:r>
            <a:r>
              <a:rPr kumimoji="1" lang="en-US" altLang="ja-JP" sz="3600" dirty="0" err="1"/>
              <a:t>youtube</a:t>
            </a:r>
            <a:r>
              <a:rPr kumimoji="1" lang="ja-JP" altLang="en-US" sz="3600" dirty="0"/>
              <a:t>に投稿</a:t>
            </a:r>
          </a:p>
        </p:txBody>
      </p:sp>
      <p:sp>
        <p:nvSpPr>
          <p:cNvPr id="7" name="テキスト ボックス 6">
            <a:extLst>
              <a:ext uri="{FF2B5EF4-FFF2-40B4-BE49-F238E27FC236}">
                <a16:creationId xmlns:a16="http://schemas.microsoft.com/office/drawing/2014/main" id="{82057A75-AE1A-4567-8C56-5C38CC315164}"/>
              </a:ext>
            </a:extLst>
          </p:cNvPr>
          <p:cNvSpPr txBox="1"/>
          <p:nvPr/>
        </p:nvSpPr>
        <p:spPr>
          <a:xfrm>
            <a:off x="1216664" y="5535495"/>
            <a:ext cx="8438324" cy="954107"/>
          </a:xfrm>
          <a:prstGeom prst="rect">
            <a:avLst/>
          </a:prstGeom>
          <a:noFill/>
        </p:spPr>
        <p:txBody>
          <a:bodyPr wrap="square">
            <a:spAutoFit/>
          </a:bodyPr>
          <a:lstStyle/>
          <a:p>
            <a:r>
              <a:rPr kumimoji="1" lang="ja-JP" altLang="en-US" sz="2400" dirty="0"/>
              <a:t>アロマオイルの林業動画は、５日間で</a:t>
            </a:r>
            <a:r>
              <a:rPr kumimoji="1" lang="en-US" altLang="ja-JP" sz="2400" dirty="0"/>
              <a:t>2,000</a:t>
            </a:r>
            <a:r>
              <a:rPr kumimoji="1" lang="ja-JP" altLang="en-US" sz="2400" dirty="0"/>
              <a:t>回再生</a:t>
            </a:r>
            <a:endParaRPr kumimoji="1" lang="en-US" altLang="ja-JP" sz="2400" dirty="0"/>
          </a:p>
          <a:p>
            <a:r>
              <a:rPr lang="en-US" altLang="ja-JP" sz="3200" u="sng" dirty="0">
                <a:solidFill>
                  <a:srgbClr val="002060"/>
                </a:solidFill>
              </a:rPr>
              <a:t>https://youtu.be/W23C7F1xuU4</a:t>
            </a:r>
            <a:endParaRPr lang="ja-JP" altLang="en-US" sz="3200" u="sng" dirty="0">
              <a:solidFill>
                <a:srgbClr val="002060"/>
              </a:solidFill>
            </a:endParaRPr>
          </a:p>
        </p:txBody>
      </p:sp>
      <p:pic>
        <p:nvPicPr>
          <p:cNvPr id="4" name="図 3">
            <a:extLst>
              <a:ext uri="{FF2B5EF4-FFF2-40B4-BE49-F238E27FC236}">
                <a16:creationId xmlns:a16="http://schemas.microsoft.com/office/drawing/2014/main" id="{7BC0FE3D-9CB7-4D58-AD51-0B04096C22C3}"/>
              </a:ext>
            </a:extLst>
          </p:cNvPr>
          <p:cNvPicPr>
            <a:picLocks noChangeAspect="1"/>
          </p:cNvPicPr>
          <p:nvPr/>
        </p:nvPicPr>
        <p:blipFill>
          <a:blip r:embed="rId2"/>
          <a:stretch>
            <a:fillRect/>
          </a:stretch>
        </p:blipFill>
        <p:spPr>
          <a:xfrm>
            <a:off x="1497105" y="999786"/>
            <a:ext cx="6562165" cy="4275732"/>
          </a:xfrm>
          <a:prstGeom prst="rect">
            <a:avLst/>
          </a:prstGeom>
          <a:ln>
            <a:solidFill>
              <a:schemeClr val="bg2">
                <a:lumMod val="10000"/>
              </a:schemeClr>
            </a:solidFill>
          </a:ln>
        </p:spPr>
      </p:pic>
      <p:sp>
        <p:nvSpPr>
          <p:cNvPr id="6" name="スライド番号プレースホルダー 5">
            <a:extLst>
              <a:ext uri="{FF2B5EF4-FFF2-40B4-BE49-F238E27FC236}">
                <a16:creationId xmlns:a16="http://schemas.microsoft.com/office/drawing/2014/main" id="{F51A7D4E-D3BA-4B9E-95FF-91A03A38C02A}"/>
              </a:ext>
            </a:extLst>
          </p:cNvPr>
          <p:cNvSpPr>
            <a:spLocks noGrp="1"/>
          </p:cNvSpPr>
          <p:nvPr>
            <p:ph type="sldNum" sz="quarter" idx="12"/>
          </p:nvPr>
        </p:nvSpPr>
        <p:spPr/>
        <p:txBody>
          <a:bodyPr/>
          <a:lstStyle/>
          <a:p>
            <a:fld id="{B15C752D-AC49-46AC-8DF6-64E47356F93F}" type="slidenum">
              <a:rPr kumimoji="1" lang="ja-JP" altLang="en-US" smtClean="0"/>
              <a:t>90</a:t>
            </a:fld>
            <a:endParaRPr kumimoji="1" lang="ja-JP" altLang="en-US"/>
          </a:p>
        </p:txBody>
      </p:sp>
    </p:spTree>
    <p:extLst>
      <p:ext uri="{BB962C8B-B14F-4D97-AF65-F5344CB8AC3E}">
        <p14:creationId xmlns:p14="http://schemas.microsoft.com/office/powerpoint/2010/main" val="11489680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3B6ABB-6F4C-478F-B1C0-3A92491A7B3A}"/>
              </a:ext>
            </a:extLst>
          </p:cNvPr>
          <p:cNvSpPr>
            <a:spLocks noGrp="1"/>
          </p:cNvSpPr>
          <p:nvPr>
            <p:ph type="title"/>
          </p:nvPr>
        </p:nvSpPr>
        <p:spPr>
          <a:xfrm>
            <a:off x="911863" y="1290142"/>
            <a:ext cx="7633742" cy="4277715"/>
          </a:xfrm>
          <a:solidFill>
            <a:schemeClr val="bg1"/>
          </a:solidFill>
        </p:spPr>
        <p:txBody>
          <a:bodyPr>
            <a:noAutofit/>
          </a:bodyPr>
          <a:lstStyle/>
          <a:p>
            <a:br>
              <a:rPr lang="en-US" altLang="ja-JP" sz="4000" dirty="0"/>
            </a:br>
            <a:r>
              <a:rPr lang="ja-JP" altLang="en-US" sz="4000" dirty="0"/>
              <a:t>　</a:t>
            </a:r>
            <a:r>
              <a:rPr lang="en-US" altLang="ja-JP" sz="4000" dirty="0" err="1"/>
              <a:t>youtube</a:t>
            </a:r>
            <a:r>
              <a:rPr lang="ja-JP" altLang="en-US" sz="4000" dirty="0"/>
              <a:t>投稿の要点</a:t>
            </a:r>
            <a:br>
              <a:rPr lang="en-US" altLang="ja-JP" sz="4000" dirty="0"/>
            </a:br>
            <a:br>
              <a:rPr lang="en-US" altLang="ja-JP" sz="4000" dirty="0"/>
            </a:br>
            <a:r>
              <a:rPr lang="ja-JP" altLang="en-US" sz="4000" dirty="0"/>
              <a:t>　無料の</a:t>
            </a:r>
            <a:r>
              <a:rPr lang="en-US" altLang="ja-JP" sz="4000" dirty="0"/>
              <a:t>VIDIQ</a:t>
            </a:r>
            <a:r>
              <a:rPr lang="ja-JP" altLang="en-US" sz="4000" dirty="0"/>
              <a:t>を使い</a:t>
            </a:r>
            <a:br>
              <a:rPr lang="en-US" altLang="ja-JP" sz="4000" dirty="0"/>
            </a:br>
            <a:r>
              <a:rPr lang="ja-JP" altLang="en-US" sz="4000" dirty="0"/>
              <a:t>　再生されやすいタイトルの</a:t>
            </a:r>
            <a:br>
              <a:rPr lang="en-US" altLang="ja-JP" sz="4000" dirty="0"/>
            </a:br>
            <a:r>
              <a:rPr lang="ja-JP" altLang="en-US" sz="4000" dirty="0"/>
              <a:t>　が何かを見てから</a:t>
            </a:r>
            <a:br>
              <a:rPr lang="en-US" altLang="ja-JP" sz="4000" dirty="0"/>
            </a:br>
            <a:r>
              <a:rPr lang="ja-JP" altLang="en-US" sz="4000" dirty="0"/>
              <a:t>　動画をとりましょう</a:t>
            </a:r>
            <a:br>
              <a:rPr lang="en-US" altLang="ja-JP" sz="4000" dirty="0"/>
            </a:br>
            <a:r>
              <a:rPr lang="ja-JP" altLang="en-US" sz="4000" dirty="0"/>
              <a:t>　</a:t>
            </a:r>
            <a:br>
              <a:rPr lang="en-US" altLang="ja-JP" sz="4000" dirty="0"/>
            </a:br>
            <a:endParaRPr kumimoji="1" lang="ja-JP" altLang="en-US" sz="4000" dirty="0"/>
          </a:p>
        </p:txBody>
      </p:sp>
      <p:sp>
        <p:nvSpPr>
          <p:cNvPr id="3" name="スライド番号プレースホルダー 2">
            <a:extLst>
              <a:ext uri="{FF2B5EF4-FFF2-40B4-BE49-F238E27FC236}">
                <a16:creationId xmlns:a16="http://schemas.microsoft.com/office/drawing/2014/main" id="{97B6F31D-F8E3-4153-AF00-D9C5BD06E9E5}"/>
              </a:ext>
            </a:extLst>
          </p:cNvPr>
          <p:cNvSpPr>
            <a:spLocks noGrp="1"/>
          </p:cNvSpPr>
          <p:nvPr>
            <p:ph type="sldNum" sz="quarter" idx="12"/>
          </p:nvPr>
        </p:nvSpPr>
        <p:spPr/>
        <p:txBody>
          <a:bodyPr/>
          <a:lstStyle/>
          <a:p>
            <a:fld id="{B15C752D-AC49-46AC-8DF6-64E47356F93F}" type="slidenum">
              <a:rPr kumimoji="1" lang="ja-JP" altLang="en-US" smtClean="0"/>
              <a:t>91</a:t>
            </a:fld>
            <a:endParaRPr kumimoji="1" lang="ja-JP" altLang="en-US"/>
          </a:p>
        </p:txBody>
      </p:sp>
    </p:spTree>
    <p:extLst>
      <p:ext uri="{BB962C8B-B14F-4D97-AF65-F5344CB8AC3E}">
        <p14:creationId xmlns:p14="http://schemas.microsoft.com/office/powerpoint/2010/main" val="4191694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82AB90-E4D2-4034-9B8E-7565C2BC37E0}"/>
              </a:ext>
            </a:extLst>
          </p:cNvPr>
          <p:cNvSpPr txBox="1">
            <a:spLocks/>
          </p:cNvSpPr>
          <p:nvPr/>
        </p:nvSpPr>
        <p:spPr>
          <a:xfrm>
            <a:off x="1315276" y="1027843"/>
            <a:ext cx="7497030" cy="4243404"/>
          </a:xfrm>
          <a:prstGeom prst="rect">
            <a:avLst/>
          </a:prstGeom>
          <a:noFill/>
        </p:spPr>
        <p:txBody>
          <a:bodyPr>
            <a:normAutofit fontScale="975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a:t>
            </a:r>
            <a:r>
              <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第８章</a:t>
            </a:r>
            <a:r>
              <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a:t>
            </a:r>
            <a:r>
              <a:rPr kumimoji="1" lang="ja-JP" altLang="en-US" sz="4400" b="0" i="0" u="none" strike="noStrike" kern="1200" cap="all" spc="150" normalizeH="0" baseline="0" noProof="0" dirty="0">
                <a:ln>
                  <a:noFill/>
                </a:ln>
                <a:solidFill>
                  <a:srgbClr val="212121"/>
                </a:solidFill>
                <a:effectLst/>
                <a:uLnTx/>
                <a:uFillTx/>
                <a:latin typeface="メイリオ" panose="020B0604030504040204" pitchFamily="50" charset="-128"/>
                <a:ea typeface="メイリオ" panose="020B0604030504040204" pitchFamily="50" charset="-128"/>
              </a:rPr>
              <a:t>　農泊</a:t>
            </a:r>
            <a:r>
              <a:rPr kumimoji="1" lang="en-US" altLang="ja-JP" sz="4400" b="0" i="0" u="none" strike="noStrike" kern="1200" cap="all" spc="150" normalizeH="0" baseline="0" noProof="0" dirty="0">
                <a:ln>
                  <a:noFill/>
                </a:ln>
                <a:solidFill>
                  <a:srgbClr val="212121"/>
                </a:solidFill>
                <a:effectLst/>
                <a:uLnTx/>
                <a:uFillTx/>
                <a:latin typeface="メイリオ" panose="020B0604030504040204" pitchFamily="50" charset="-128"/>
                <a:ea typeface="メイリオ" panose="020B0604030504040204" pitchFamily="50" charset="-128"/>
              </a:rPr>
              <a:t>SNS</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5500" b="0" i="0" u="none" strike="noStrike" kern="1200" cap="all" spc="150" normalizeH="0" baseline="0" noProof="0" dirty="0">
                <a:ln>
                  <a:noFill/>
                </a:ln>
                <a:solidFill>
                  <a:srgbClr val="212121"/>
                </a:solidFill>
                <a:effectLst/>
                <a:uLnTx/>
                <a:uFillTx/>
                <a:latin typeface="BIZ UDPゴシック" panose="020B0400000000000000" pitchFamily="50" charset="-128"/>
                <a:ea typeface="BIZ UDPゴシック" panose="020B0400000000000000" pitchFamily="50" charset="-128"/>
                <a:cs typeface="+mj-cs"/>
              </a:rPr>
              <a:t>「</a:t>
            </a:r>
            <a:r>
              <a:rPr kumimoji="1" lang="en-US" altLang="ja-JP" sz="5500" b="0" i="0" u="none" strike="noStrike" kern="1200" cap="all" spc="150" normalizeH="0" baseline="0" noProof="0" dirty="0">
                <a:ln>
                  <a:noFill/>
                </a:ln>
                <a:solidFill>
                  <a:srgbClr val="212121"/>
                </a:solidFill>
                <a:effectLst/>
                <a:uLnTx/>
                <a:uFillTx/>
                <a:latin typeface="BIZ UDPゴシック" panose="020B0400000000000000" pitchFamily="50" charset="-128"/>
                <a:ea typeface="BIZ UDPゴシック" panose="020B0400000000000000" pitchFamily="50" charset="-128"/>
                <a:cs typeface="+mj-cs"/>
              </a:rPr>
              <a:t>TICTOK</a:t>
            </a:r>
            <a:r>
              <a:rPr kumimoji="1" lang="ja-JP" altLang="en-US" sz="5500" b="0" i="0" u="none" strike="noStrike" kern="1200" cap="all" spc="150" normalizeH="0" baseline="0" noProof="0" dirty="0">
                <a:ln>
                  <a:noFill/>
                </a:ln>
                <a:solidFill>
                  <a:srgbClr val="212121"/>
                </a:solidFill>
                <a:effectLst/>
                <a:uLnTx/>
                <a:uFillTx/>
                <a:latin typeface="BIZ UDPゴシック" panose="020B0400000000000000" pitchFamily="50" charset="-128"/>
                <a:ea typeface="BIZ UDPゴシック" panose="020B0400000000000000" pitchFamily="50" charset="-128"/>
                <a:cs typeface="+mj-cs"/>
              </a:rPr>
              <a:t>」はすぐに</a:t>
            </a:r>
            <a:endParaRPr kumimoji="1" lang="en-US" altLang="ja-JP" sz="5500" b="0" i="0" u="none" strike="noStrike" kern="1200" cap="all" spc="150" normalizeH="0" baseline="0" noProof="0" dirty="0">
              <a:ln>
                <a:noFill/>
              </a:ln>
              <a:solidFill>
                <a:srgbClr val="212121"/>
              </a:solidFill>
              <a:effectLst/>
              <a:uLnTx/>
              <a:uFillTx/>
              <a:latin typeface="BIZ UDPゴシック" panose="020B0400000000000000" pitchFamily="50" charset="-128"/>
              <a:ea typeface="BIZ UDPゴシック" panose="020B0400000000000000"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5500" dirty="0">
                <a:solidFill>
                  <a:srgbClr val="212121"/>
                </a:solidFill>
                <a:latin typeface="BIZ UDPゴシック" panose="020B0400000000000000" pitchFamily="50" charset="-128"/>
                <a:ea typeface="BIZ UDPゴシック" panose="020B0400000000000000" pitchFamily="50" charset="-128"/>
              </a:rPr>
              <a:t>成果を上げられる</a:t>
            </a:r>
            <a:endParaRPr kumimoji="1" lang="en-US" altLang="ja-JP" sz="5500" b="0" i="0" u="none" strike="noStrike" kern="1200" cap="all" spc="150" normalizeH="0" baseline="0" noProof="0" dirty="0">
              <a:ln>
                <a:noFill/>
              </a:ln>
              <a:solidFill>
                <a:srgbClr val="212121"/>
              </a:solidFill>
              <a:effectLst/>
              <a:uLnTx/>
              <a:uFillTx/>
              <a:latin typeface="BIZ UDPゴシック" panose="020B0400000000000000" pitchFamily="50" charset="-128"/>
              <a:ea typeface="BIZ UDPゴシック" panose="020B0400000000000000"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5500" b="0" i="0" u="none" strike="noStrike" kern="1200" cap="all" spc="150" normalizeH="0" baseline="0" noProof="0" dirty="0">
                <a:ln>
                  <a:noFill/>
                </a:ln>
                <a:solidFill>
                  <a:srgbClr val="212121"/>
                </a:solidFill>
                <a:effectLst/>
                <a:uLnTx/>
                <a:uFillTx/>
                <a:latin typeface="BIZ UDPゴシック" panose="020B0400000000000000" pitchFamily="50" charset="-128"/>
                <a:ea typeface="BIZ UDPゴシック" panose="020B0400000000000000" pitchFamily="50" charset="-128"/>
                <a:cs typeface="+mj-cs"/>
              </a:rPr>
              <a:t>無料のツール</a:t>
            </a:r>
            <a:endParaRPr kumimoji="1" lang="en-US" altLang="ja-JP" sz="5500" b="0" i="0" u="none" strike="noStrike" kern="1200" cap="all" spc="150" normalizeH="0" baseline="0" noProof="0" dirty="0">
              <a:ln>
                <a:noFill/>
              </a:ln>
              <a:solidFill>
                <a:srgbClr val="212121"/>
              </a:solidFill>
              <a:effectLst/>
              <a:uLnTx/>
              <a:uFillTx/>
              <a:latin typeface="BIZ UDPゴシック" panose="020B0400000000000000" pitchFamily="50" charset="-128"/>
              <a:ea typeface="BIZ UDPゴシック" panose="020B0400000000000000"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p:txBody>
      </p:sp>
      <p:sp>
        <p:nvSpPr>
          <p:cNvPr id="3" name="スライド番号プレースホルダー 2">
            <a:extLst>
              <a:ext uri="{FF2B5EF4-FFF2-40B4-BE49-F238E27FC236}">
                <a16:creationId xmlns:a16="http://schemas.microsoft.com/office/drawing/2014/main" id="{DBA3B03D-84C6-4368-B951-AEC83C6D56C7}"/>
              </a:ext>
            </a:extLst>
          </p:cNvPr>
          <p:cNvSpPr>
            <a:spLocks noGrp="1"/>
          </p:cNvSpPr>
          <p:nvPr>
            <p:ph type="sldNum" sz="quarter" idx="12"/>
          </p:nvPr>
        </p:nvSpPr>
        <p:spPr/>
        <p:txBody>
          <a:bodyPr/>
          <a:lstStyle/>
          <a:p>
            <a:fld id="{2CA21C09-55AC-4719-BB36-E07DD41E6FFE}" type="slidenum">
              <a:rPr kumimoji="1" lang="ja-JP" altLang="en-US" smtClean="0"/>
              <a:t>92</a:t>
            </a:fld>
            <a:endParaRPr kumimoji="1" lang="ja-JP" altLang="en-US"/>
          </a:p>
        </p:txBody>
      </p:sp>
    </p:spTree>
    <p:extLst>
      <p:ext uri="{BB962C8B-B14F-4D97-AF65-F5344CB8AC3E}">
        <p14:creationId xmlns:p14="http://schemas.microsoft.com/office/powerpoint/2010/main" val="24133303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82AB90-E4D2-4034-9B8E-7565C2BC37E0}"/>
              </a:ext>
            </a:extLst>
          </p:cNvPr>
          <p:cNvSpPr txBox="1">
            <a:spLocks/>
          </p:cNvSpPr>
          <p:nvPr/>
        </p:nvSpPr>
        <p:spPr>
          <a:xfrm>
            <a:off x="1001510" y="545297"/>
            <a:ext cx="7497030" cy="5570181"/>
          </a:xfrm>
          <a:prstGeom prst="rect">
            <a:avLst/>
          </a:prstGeom>
          <a:noFill/>
        </p:spPr>
        <p:txBody>
          <a:bodyPr>
            <a:normAutofit fontScale="975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900" dirty="0">
                <a:solidFill>
                  <a:srgbClr val="212121"/>
                </a:solidFill>
                <a:latin typeface="ARUD晶熙ゴシック体P_D" panose="020B0700000000000000" pitchFamily="50" charset="-128"/>
                <a:ea typeface="ARUD晶熙ゴシック体P_D" panose="020B0700000000000000" pitchFamily="50" charset="-128"/>
              </a:rPr>
              <a:t>他</a:t>
            </a:r>
            <a:r>
              <a:rPr kumimoji="1" lang="ja-JP" altLang="en-US" sz="49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rPr>
              <a:t>の</a:t>
            </a:r>
            <a:r>
              <a:rPr kumimoji="1" lang="en-US" altLang="ja-JP" sz="49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rPr>
              <a:t>SNS</a:t>
            </a:r>
            <a:endParaRPr lang="en-US" altLang="ja-JP" sz="4900" dirty="0">
              <a:solidFill>
                <a:srgbClr val="212121"/>
              </a:solidFill>
              <a:latin typeface="ARUD晶熙ゴシック体P_D" panose="020B0700000000000000" pitchFamily="50" charset="-128"/>
              <a:ea typeface="ARUD晶熙ゴシック体P_D" panose="020B07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33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rPr>
              <a:t>・フォロワーを集めてからでないと効果が出ない</a:t>
            </a:r>
            <a:r>
              <a:rPr lang="ja-JP" altLang="en-US" sz="3300" dirty="0">
                <a:solidFill>
                  <a:srgbClr val="212121"/>
                </a:solidFill>
                <a:latin typeface="ARUD晶熙ゴシック体P_D" panose="020B0700000000000000" pitchFamily="50" charset="-128"/>
                <a:ea typeface="ARUD晶熙ゴシック体P_D" panose="020B0700000000000000" pitchFamily="50" charset="-128"/>
              </a:rPr>
              <a:t>。そのため、効果が出るまで、かなりの期間が必要。</a:t>
            </a:r>
            <a:endParaRPr lang="en-US" altLang="ja-JP" sz="3300" dirty="0">
              <a:solidFill>
                <a:srgbClr val="212121"/>
              </a:solidFill>
              <a:latin typeface="ARUD晶熙ゴシック体P_D" panose="020B0700000000000000" pitchFamily="50" charset="-128"/>
              <a:ea typeface="ARUD晶熙ゴシック体P_D" panose="020B07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33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33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rPr>
              <a:t>　　↓</a:t>
            </a:r>
            <a:endParaRPr kumimoji="1" lang="en-US" altLang="ja-JP" sz="33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lang="en-US" altLang="ja-JP" sz="3300" dirty="0">
              <a:solidFill>
                <a:srgbClr val="212121"/>
              </a:solidFill>
              <a:latin typeface="ARUD晶熙ゴシック体P_D" panose="020B0700000000000000" pitchFamily="50" charset="-128"/>
              <a:ea typeface="ARUD晶熙ゴシック体P_D" panose="020B0700000000000000" pitchFamily="50" charset="-128"/>
            </a:endParaRPr>
          </a:p>
          <a:p>
            <a:pPr>
              <a:defRPr/>
            </a:pPr>
            <a:r>
              <a:rPr kumimoji="1" lang="en-US" altLang="ja-JP" sz="49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rPr>
              <a:t>TICTOK</a:t>
            </a:r>
          </a:p>
          <a:p>
            <a:pPr>
              <a:defRPr/>
            </a:pPr>
            <a:r>
              <a:rPr lang="ja-JP" altLang="en-US" sz="3600" dirty="0">
                <a:solidFill>
                  <a:srgbClr val="212121"/>
                </a:solidFill>
                <a:latin typeface="ARUD晶熙ゴシック体P_D" panose="020B0700000000000000" pitchFamily="50" charset="-128"/>
                <a:ea typeface="ARUD晶熙ゴシック体P_D" panose="020B0700000000000000" pitchFamily="50" charset="-128"/>
              </a:rPr>
              <a:t>・フォロワーがいなくても、一定の再生回数は出る。すぐに、宣伝効果がでる。</a:t>
            </a:r>
            <a:endParaRPr lang="en-US" altLang="ja-JP" sz="3600" dirty="0">
              <a:solidFill>
                <a:srgbClr val="212121"/>
              </a:solidFill>
              <a:latin typeface="ARUD晶熙ゴシック体P_D" panose="020B0700000000000000" pitchFamily="50" charset="-128"/>
              <a:ea typeface="ARUD晶熙ゴシック体P_D" panose="020B07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33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endParaRPr>
          </a:p>
        </p:txBody>
      </p:sp>
      <p:sp>
        <p:nvSpPr>
          <p:cNvPr id="3" name="スライド番号プレースホルダー 2">
            <a:extLst>
              <a:ext uri="{FF2B5EF4-FFF2-40B4-BE49-F238E27FC236}">
                <a16:creationId xmlns:a16="http://schemas.microsoft.com/office/drawing/2014/main" id="{B7C45C6A-0C82-40DF-93A6-5051C0EF425F}"/>
              </a:ext>
            </a:extLst>
          </p:cNvPr>
          <p:cNvSpPr>
            <a:spLocks noGrp="1"/>
          </p:cNvSpPr>
          <p:nvPr>
            <p:ph type="sldNum" sz="quarter" idx="12"/>
          </p:nvPr>
        </p:nvSpPr>
        <p:spPr/>
        <p:txBody>
          <a:bodyPr/>
          <a:lstStyle/>
          <a:p>
            <a:fld id="{B15C752D-AC49-46AC-8DF6-64E47356F93F}" type="slidenum">
              <a:rPr kumimoji="1" lang="ja-JP" altLang="en-US" smtClean="0"/>
              <a:t>93</a:t>
            </a:fld>
            <a:endParaRPr kumimoji="1" lang="ja-JP" altLang="en-US"/>
          </a:p>
        </p:txBody>
      </p:sp>
    </p:spTree>
    <p:extLst>
      <p:ext uri="{BB962C8B-B14F-4D97-AF65-F5344CB8AC3E}">
        <p14:creationId xmlns:p14="http://schemas.microsoft.com/office/powerpoint/2010/main" val="34659204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82AB90-E4D2-4034-9B8E-7565C2BC37E0}"/>
              </a:ext>
            </a:extLst>
          </p:cNvPr>
          <p:cNvSpPr txBox="1">
            <a:spLocks/>
          </p:cNvSpPr>
          <p:nvPr/>
        </p:nvSpPr>
        <p:spPr>
          <a:xfrm>
            <a:off x="1001510" y="545297"/>
            <a:ext cx="3875290" cy="5570181"/>
          </a:xfrm>
          <a:prstGeom prst="rect">
            <a:avLst/>
          </a:prstGeom>
          <a:noFill/>
        </p:spPr>
        <p:txBody>
          <a:bodyPr>
            <a:normAutofit fontScale="975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9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rPr>
              <a:t>①</a:t>
            </a:r>
            <a:endParaRPr kumimoji="1" lang="en-US" altLang="ja-JP" sz="49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33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1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rPr>
              <a:t>まず、スマホで</a:t>
            </a:r>
            <a:endParaRPr kumimoji="1" lang="en-US" altLang="ja-JP" sz="41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100" dirty="0">
                <a:solidFill>
                  <a:srgbClr val="212121"/>
                </a:solidFill>
                <a:latin typeface="ARUD晶熙ゴシック体P_D" panose="020B0700000000000000" pitchFamily="50" charset="-128"/>
                <a:ea typeface="ARUD晶熙ゴシック体P_D" panose="020B0700000000000000" pitchFamily="50" charset="-128"/>
              </a:rPr>
              <a:t>アプリを</a:t>
            </a:r>
            <a:endParaRPr kumimoji="1" lang="en-US" altLang="ja-JP" sz="41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100" dirty="0">
                <a:solidFill>
                  <a:srgbClr val="212121"/>
                </a:solidFill>
                <a:latin typeface="ARUD晶熙ゴシック体P_D" panose="020B0700000000000000" pitchFamily="50" charset="-128"/>
                <a:ea typeface="ARUD晶熙ゴシック体P_D" panose="020B0700000000000000" pitchFamily="50" charset="-128"/>
              </a:rPr>
              <a:t>ダウンロード</a:t>
            </a:r>
            <a:endParaRPr kumimoji="1" lang="en-US" altLang="ja-JP" sz="41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endParaRPr>
          </a:p>
        </p:txBody>
      </p:sp>
      <p:pic>
        <p:nvPicPr>
          <p:cNvPr id="3" name="그림 62">
            <a:extLst>
              <a:ext uri="{FF2B5EF4-FFF2-40B4-BE49-F238E27FC236}">
                <a16:creationId xmlns:a16="http://schemas.microsoft.com/office/drawing/2014/main" id="{1C4AE4C5-D37F-4A2F-B371-222A21711C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5746376" y="211107"/>
            <a:ext cx="2868919" cy="6471678"/>
          </a:xfrm>
          <a:prstGeom prst="rect">
            <a:avLst/>
          </a:prstGeom>
        </p:spPr>
      </p:pic>
      <p:pic>
        <p:nvPicPr>
          <p:cNvPr id="5" name="図 4">
            <a:extLst>
              <a:ext uri="{FF2B5EF4-FFF2-40B4-BE49-F238E27FC236}">
                <a16:creationId xmlns:a16="http://schemas.microsoft.com/office/drawing/2014/main" id="{35EBEDB3-9290-41EA-884B-9FCE22497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2208" y="1264022"/>
            <a:ext cx="2523579" cy="5464854"/>
          </a:xfrm>
          <a:prstGeom prst="rect">
            <a:avLst/>
          </a:prstGeom>
        </p:spPr>
      </p:pic>
      <p:sp>
        <p:nvSpPr>
          <p:cNvPr id="4" name="スライド番号プレースホルダー 3">
            <a:extLst>
              <a:ext uri="{FF2B5EF4-FFF2-40B4-BE49-F238E27FC236}">
                <a16:creationId xmlns:a16="http://schemas.microsoft.com/office/drawing/2014/main" id="{EC8DB734-2CAB-4CED-BABC-A51D56139FCF}"/>
              </a:ext>
            </a:extLst>
          </p:cNvPr>
          <p:cNvSpPr>
            <a:spLocks noGrp="1"/>
          </p:cNvSpPr>
          <p:nvPr>
            <p:ph type="sldNum" sz="quarter" idx="12"/>
          </p:nvPr>
        </p:nvSpPr>
        <p:spPr/>
        <p:txBody>
          <a:bodyPr/>
          <a:lstStyle/>
          <a:p>
            <a:fld id="{B15C752D-AC49-46AC-8DF6-64E47356F93F}" type="slidenum">
              <a:rPr kumimoji="1" lang="ja-JP" altLang="en-US" smtClean="0"/>
              <a:t>94</a:t>
            </a:fld>
            <a:endParaRPr kumimoji="1" lang="ja-JP" altLang="en-US"/>
          </a:p>
        </p:txBody>
      </p:sp>
    </p:spTree>
    <p:extLst>
      <p:ext uri="{BB962C8B-B14F-4D97-AF65-F5344CB8AC3E}">
        <p14:creationId xmlns:p14="http://schemas.microsoft.com/office/powerpoint/2010/main" val="20143636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82AB90-E4D2-4034-9B8E-7565C2BC37E0}"/>
              </a:ext>
            </a:extLst>
          </p:cNvPr>
          <p:cNvSpPr txBox="1">
            <a:spLocks/>
          </p:cNvSpPr>
          <p:nvPr/>
        </p:nvSpPr>
        <p:spPr>
          <a:xfrm>
            <a:off x="1001510" y="545297"/>
            <a:ext cx="3875290" cy="5570181"/>
          </a:xfrm>
          <a:prstGeom prst="rect">
            <a:avLst/>
          </a:prstGeom>
          <a:noFill/>
        </p:spPr>
        <p:txBody>
          <a:bodyPr>
            <a:normAutofit fontScale="975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9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rPr>
              <a:t>②</a:t>
            </a:r>
            <a:endParaRPr kumimoji="1" lang="en-US" altLang="ja-JP" sz="49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33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1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rPr>
              <a:t>投稿ボタンを</a:t>
            </a:r>
            <a:endParaRPr kumimoji="1" lang="en-US" altLang="ja-JP" sz="41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100" dirty="0">
                <a:solidFill>
                  <a:srgbClr val="212121"/>
                </a:solidFill>
                <a:latin typeface="ARUD晶熙ゴシック体P_D" panose="020B0700000000000000" pitchFamily="50" charset="-128"/>
                <a:ea typeface="ARUD晶熙ゴシック体P_D" panose="020B0700000000000000" pitchFamily="50" charset="-128"/>
              </a:rPr>
              <a:t>押す</a:t>
            </a:r>
            <a:endParaRPr kumimoji="1" lang="en-US" altLang="ja-JP" sz="41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endParaRPr>
          </a:p>
        </p:txBody>
      </p:sp>
      <p:pic>
        <p:nvPicPr>
          <p:cNvPr id="3" name="그림 62">
            <a:extLst>
              <a:ext uri="{FF2B5EF4-FFF2-40B4-BE49-F238E27FC236}">
                <a16:creationId xmlns:a16="http://schemas.microsoft.com/office/drawing/2014/main" id="{1C4AE4C5-D37F-4A2F-B371-222A21711C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5746376" y="211107"/>
            <a:ext cx="2868919" cy="6471678"/>
          </a:xfrm>
          <a:prstGeom prst="rect">
            <a:avLst/>
          </a:prstGeom>
        </p:spPr>
      </p:pic>
      <p:pic>
        <p:nvPicPr>
          <p:cNvPr id="5" name="図 4">
            <a:extLst>
              <a:ext uri="{FF2B5EF4-FFF2-40B4-BE49-F238E27FC236}">
                <a16:creationId xmlns:a16="http://schemas.microsoft.com/office/drawing/2014/main" id="{35EBEDB3-9290-41EA-884B-9FCE224971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12208" y="1264022"/>
            <a:ext cx="2523579" cy="5464853"/>
          </a:xfrm>
          <a:prstGeom prst="rect">
            <a:avLst/>
          </a:prstGeom>
        </p:spPr>
      </p:pic>
      <p:sp>
        <p:nvSpPr>
          <p:cNvPr id="4" name="スライド番号プレースホルダー 3">
            <a:extLst>
              <a:ext uri="{FF2B5EF4-FFF2-40B4-BE49-F238E27FC236}">
                <a16:creationId xmlns:a16="http://schemas.microsoft.com/office/drawing/2014/main" id="{B79C9BA0-5D5E-49EF-BEDC-C27E663101F0}"/>
              </a:ext>
            </a:extLst>
          </p:cNvPr>
          <p:cNvSpPr>
            <a:spLocks noGrp="1"/>
          </p:cNvSpPr>
          <p:nvPr>
            <p:ph type="sldNum" sz="quarter" idx="12"/>
          </p:nvPr>
        </p:nvSpPr>
        <p:spPr/>
        <p:txBody>
          <a:bodyPr/>
          <a:lstStyle/>
          <a:p>
            <a:fld id="{B15C752D-AC49-46AC-8DF6-64E47356F93F}" type="slidenum">
              <a:rPr kumimoji="1" lang="ja-JP" altLang="en-US" smtClean="0"/>
              <a:t>95</a:t>
            </a:fld>
            <a:endParaRPr kumimoji="1" lang="ja-JP" altLang="en-US"/>
          </a:p>
        </p:txBody>
      </p:sp>
    </p:spTree>
    <p:extLst>
      <p:ext uri="{BB962C8B-B14F-4D97-AF65-F5344CB8AC3E}">
        <p14:creationId xmlns:p14="http://schemas.microsoft.com/office/powerpoint/2010/main" val="1442320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62">
            <a:extLst>
              <a:ext uri="{FF2B5EF4-FFF2-40B4-BE49-F238E27FC236}">
                <a16:creationId xmlns:a16="http://schemas.microsoft.com/office/drawing/2014/main" id="{1C4AE4C5-D37F-4A2F-B371-222A21711C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5746376" y="211107"/>
            <a:ext cx="2868919" cy="6517768"/>
          </a:xfrm>
          <a:prstGeom prst="rect">
            <a:avLst/>
          </a:prstGeom>
        </p:spPr>
      </p:pic>
      <p:pic>
        <p:nvPicPr>
          <p:cNvPr id="5" name="図 4">
            <a:extLst>
              <a:ext uri="{FF2B5EF4-FFF2-40B4-BE49-F238E27FC236}">
                <a16:creationId xmlns:a16="http://schemas.microsoft.com/office/drawing/2014/main" id="{35EBEDB3-9290-41EA-884B-9FCE224971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12208" y="1264022"/>
            <a:ext cx="2523578" cy="5464853"/>
          </a:xfrm>
          <a:prstGeom prst="rect">
            <a:avLst/>
          </a:prstGeom>
        </p:spPr>
      </p:pic>
      <p:pic>
        <p:nvPicPr>
          <p:cNvPr id="6" name="그림 62">
            <a:extLst>
              <a:ext uri="{FF2B5EF4-FFF2-40B4-BE49-F238E27FC236}">
                <a16:creationId xmlns:a16="http://schemas.microsoft.com/office/drawing/2014/main" id="{8421F251-109C-45CF-A289-710C4D9C6B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2697949" y="257196"/>
            <a:ext cx="2868919" cy="6520121"/>
          </a:xfrm>
          <a:prstGeom prst="rect">
            <a:avLst/>
          </a:prstGeom>
        </p:spPr>
      </p:pic>
      <p:pic>
        <p:nvPicPr>
          <p:cNvPr id="7" name="図 6">
            <a:extLst>
              <a:ext uri="{FF2B5EF4-FFF2-40B4-BE49-F238E27FC236}">
                <a16:creationId xmlns:a16="http://schemas.microsoft.com/office/drawing/2014/main" id="{BF7B0A05-E131-48ED-85D2-DEBDA36608D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63781" y="1310112"/>
            <a:ext cx="2523578" cy="5464853"/>
          </a:xfrm>
          <a:prstGeom prst="rect">
            <a:avLst/>
          </a:prstGeom>
        </p:spPr>
      </p:pic>
      <p:sp>
        <p:nvSpPr>
          <p:cNvPr id="4" name="テキスト ボックス 3">
            <a:extLst>
              <a:ext uri="{FF2B5EF4-FFF2-40B4-BE49-F238E27FC236}">
                <a16:creationId xmlns:a16="http://schemas.microsoft.com/office/drawing/2014/main" id="{38AC640C-76B5-408E-92E4-78833D8B03DC}"/>
              </a:ext>
            </a:extLst>
          </p:cNvPr>
          <p:cNvSpPr txBox="1"/>
          <p:nvPr/>
        </p:nvSpPr>
        <p:spPr>
          <a:xfrm>
            <a:off x="1067452" y="322729"/>
            <a:ext cx="1415772" cy="6167718"/>
          </a:xfrm>
          <a:prstGeom prst="rect">
            <a:avLst/>
          </a:prstGeom>
          <a:noFill/>
        </p:spPr>
        <p:txBody>
          <a:bodyPr vert="eaVert" wrap="square" rtlCol="0">
            <a:spAutoFit/>
          </a:bodyPr>
          <a:lstStyle/>
          <a:p>
            <a:r>
              <a:rPr kumimoji="1" lang="ja-JP" altLang="en-US" sz="4000" dirty="0"/>
              <a:t>③　秒数を選んで、</a:t>
            </a:r>
            <a:endParaRPr kumimoji="1" lang="en-US" altLang="ja-JP" sz="4000" dirty="0"/>
          </a:p>
          <a:p>
            <a:r>
              <a:rPr kumimoji="1" lang="ja-JP" altLang="en-US" sz="4000" dirty="0"/>
              <a:t>　　アップロード</a:t>
            </a:r>
          </a:p>
        </p:txBody>
      </p:sp>
      <p:sp>
        <p:nvSpPr>
          <p:cNvPr id="2" name="スライド番号プレースホルダー 1">
            <a:extLst>
              <a:ext uri="{FF2B5EF4-FFF2-40B4-BE49-F238E27FC236}">
                <a16:creationId xmlns:a16="http://schemas.microsoft.com/office/drawing/2014/main" id="{1E598D19-79A9-4603-99FB-1242D92D8DBF}"/>
              </a:ext>
            </a:extLst>
          </p:cNvPr>
          <p:cNvSpPr>
            <a:spLocks noGrp="1"/>
          </p:cNvSpPr>
          <p:nvPr>
            <p:ph type="sldNum" sz="quarter" idx="12"/>
          </p:nvPr>
        </p:nvSpPr>
        <p:spPr/>
        <p:txBody>
          <a:bodyPr/>
          <a:lstStyle/>
          <a:p>
            <a:fld id="{B15C752D-AC49-46AC-8DF6-64E47356F93F}" type="slidenum">
              <a:rPr kumimoji="1" lang="ja-JP" altLang="en-US" smtClean="0"/>
              <a:t>96</a:t>
            </a:fld>
            <a:endParaRPr kumimoji="1" lang="ja-JP" altLang="en-US"/>
          </a:p>
        </p:txBody>
      </p:sp>
    </p:spTree>
    <p:extLst>
      <p:ext uri="{BB962C8B-B14F-4D97-AF65-F5344CB8AC3E}">
        <p14:creationId xmlns:p14="http://schemas.microsoft.com/office/powerpoint/2010/main" val="26191331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82AB90-E4D2-4034-9B8E-7565C2BC37E0}"/>
              </a:ext>
            </a:extLst>
          </p:cNvPr>
          <p:cNvSpPr txBox="1">
            <a:spLocks/>
          </p:cNvSpPr>
          <p:nvPr/>
        </p:nvSpPr>
        <p:spPr>
          <a:xfrm>
            <a:off x="1001510" y="545297"/>
            <a:ext cx="3875290" cy="5570181"/>
          </a:xfrm>
          <a:prstGeom prst="rect">
            <a:avLst/>
          </a:prstGeom>
          <a:noFill/>
        </p:spPr>
        <p:txBody>
          <a:bodyPr>
            <a:normAutofit fontScale="975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9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rPr>
              <a:t>④</a:t>
            </a:r>
            <a:endParaRPr kumimoji="1" lang="en-US" altLang="ja-JP" sz="49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33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1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rPr>
              <a:t>スマホで撮った</a:t>
            </a:r>
            <a:endParaRPr kumimoji="1" lang="en-US" altLang="ja-JP" sz="41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100" dirty="0">
                <a:solidFill>
                  <a:srgbClr val="212121"/>
                </a:solidFill>
                <a:latin typeface="ARUD晶熙ゴシック体P_D" panose="020B0700000000000000" pitchFamily="50" charset="-128"/>
                <a:ea typeface="ARUD晶熙ゴシック体P_D" panose="020B0700000000000000" pitchFamily="50" charset="-128"/>
              </a:rPr>
              <a:t>動画の中から</a:t>
            </a:r>
            <a:endParaRPr lang="en-US" altLang="ja-JP" sz="4100" dirty="0">
              <a:solidFill>
                <a:srgbClr val="212121"/>
              </a:solidFill>
              <a:latin typeface="ARUD晶熙ゴシック体P_D" panose="020B0700000000000000" pitchFamily="50" charset="-128"/>
              <a:ea typeface="ARUD晶熙ゴシック体P_D" panose="020B07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100" dirty="0">
                <a:solidFill>
                  <a:srgbClr val="212121"/>
                </a:solidFill>
                <a:latin typeface="ARUD晶熙ゴシック体P_D" panose="020B0700000000000000" pitchFamily="50" charset="-128"/>
                <a:ea typeface="ARUD晶熙ゴシック体P_D" panose="020B0700000000000000" pitchFamily="50" charset="-128"/>
              </a:rPr>
              <a:t>選んで</a:t>
            </a:r>
            <a:r>
              <a:rPr kumimoji="1" lang="ja-JP" altLang="en-US" sz="41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rPr>
              <a:t>投稿</a:t>
            </a:r>
            <a:endParaRPr kumimoji="1" lang="en-US" altLang="ja-JP" sz="41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41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endParaRPr>
          </a:p>
        </p:txBody>
      </p:sp>
      <p:pic>
        <p:nvPicPr>
          <p:cNvPr id="3" name="그림 62">
            <a:extLst>
              <a:ext uri="{FF2B5EF4-FFF2-40B4-BE49-F238E27FC236}">
                <a16:creationId xmlns:a16="http://schemas.microsoft.com/office/drawing/2014/main" id="{1C4AE4C5-D37F-4A2F-B371-222A21711C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5746376" y="211107"/>
            <a:ext cx="2868919" cy="6471678"/>
          </a:xfrm>
          <a:prstGeom prst="rect">
            <a:avLst/>
          </a:prstGeom>
        </p:spPr>
      </p:pic>
      <p:pic>
        <p:nvPicPr>
          <p:cNvPr id="5" name="図 4">
            <a:extLst>
              <a:ext uri="{FF2B5EF4-FFF2-40B4-BE49-F238E27FC236}">
                <a16:creationId xmlns:a16="http://schemas.microsoft.com/office/drawing/2014/main" id="{35EBEDB3-9290-41EA-884B-9FCE224971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12208" y="1264022"/>
            <a:ext cx="2523578" cy="5464853"/>
          </a:xfrm>
          <a:prstGeom prst="rect">
            <a:avLst/>
          </a:prstGeom>
        </p:spPr>
      </p:pic>
      <p:sp>
        <p:nvSpPr>
          <p:cNvPr id="4" name="スライド番号プレースホルダー 3">
            <a:extLst>
              <a:ext uri="{FF2B5EF4-FFF2-40B4-BE49-F238E27FC236}">
                <a16:creationId xmlns:a16="http://schemas.microsoft.com/office/drawing/2014/main" id="{3498C06E-807D-4300-AF99-0E7C1ED256D5}"/>
              </a:ext>
            </a:extLst>
          </p:cNvPr>
          <p:cNvSpPr>
            <a:spLocks noGrp="1"/>
          </p:cNvSpPr>
          <p:nvPr>
            <p:ph type="sldNum" sz="quarter" idx="12"/>
          </p:nvPr>
        </p:nvSpPr>
        <p:spPr/>
        <p:txBody>
          <a:bodyPr/>
          <a:lstStyle/>
          <a:p>
            <a:fld id="{B15C752D-AC49-46AC-8DF6-64E47356F93F}" type="slidenum">
              <a:rPr kumimoji="1" lang="ja-JP" altLang="en-US" smtClean="0"/>
              <a:t>97</a:t>
            </a:fld>
            <a:endParaRPr kumimoji="1" lang="ja-JP" altLang="en-US"/>
          </a:p>
        </p:txBody>
      </p:sp>
    </p:spTree>
    <p:extLst>
      <p:ext uri="{BB962C8B-B14F-4D97-AF65-F5344CB8AC3E}">
        <p14:creationId xmlns:p14="http://schemas.microsoft.com/office/powerpoint/2010/main" val="27238581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82AB90-E4D2-4034-9B8E-7565C2BC37E0}"/>
              </a:ext>
            </a:extLst>
          </p:cNvPr>
          <p:cNvSpPr txBox="1">
            <a:spLocks/>
          </p:cNvSpPr>
          <p:nvPr/>
        </p:nvSpPr>
        <p:spPr>
          <a:xfrm>
            <a:off x="1001510" y="545297"/>
            <a:ext cx="3875290" cy="5570181"/>
          </a:xfrm>
          <a:prstGeom prst="rect">
            <a:avLst/>
          </a:prstGeom>
          <a:noFill/>
        </p:spPr>
        <p:txBody>
          <a:bodyPr>
            <a:normAutofit fontScale="975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900" dirty="0">
                <a:solidFill>
                  <a:srgbClr val="212121"/>
                </a:solidFill>
                <a:latin typeface="ARUD晶熙ゴシック体P_D" panose="020B0700000000000000" pitchFamily="50" charset="-128"/>
                <a:ea typeface="ARUD晶熙ゴシック体P_D" panose="020B0700000000000000" pitchFamily="50" charset="-128"/>
              </a:rPr>
              <a:t>⑤</a:t>
            </a:r>
            <a:endParaRPr kumimoji="1" lang="en-US" altLang="ja-JP" sz="49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33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100" dirty="0">
                <a:solidFill>
                  <a:srgbClr val="212121"/>
                </a:solidFill>
                <a:latin typeface="ARUD晶熙ゴシック体P_D" panose="020B0700000000000000" pitchFamily="50" charset="-128"/>
                <a:ea typeface="ARUD晶熙ゴシック体P_D" panose="020B0700000000000000" pitchFamily="50" charset="-128"/>
              </a:rPr>
              <a:t>楽曲</a:t>
            </a:r>
            <a:endParaRPr lang="en-US" altLang="ja-JP" sz="4100" dirty="0">
              <a:solidFill>
                <a:srgbClr val="212121"/>
              </a:solidFill>
              <a:latin typeface="ARUD晶熙ゴシック体P_D" panose="020B0700000000000000" pitchFamily="50" charset="-128"/>
              <a:ea typeface="ARUD晶熙ゴシック体P_D" panose="020B07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100" dirty="0">
                <a:solidFill>
                  <a:srgbClr val="212121"/>
                </a:solidFill>
                <a:latin typeface="ARUD晶熙ゴシック体P_D" panose="020B0700000000000000" pitchFamily="50" charset="-128"/>
                <a:ea typeface="ARUD晶熙ゴシック体P_D" panose="020B0700000000000000" pitchFamily="50" charset="-128"/>
              </a:rPr>
              <a:t>エフェクト</a:t>
            </a:r>
            <a:endParaRPr lang="en-US" altLang="ja-JP" sz="4100" dirty="0">
              <a:solidFill>
                <a:srgbClr val="212121"/>
              </a:solidFill>
              <a:latin typeface="ARUD晶熙ゴシック体P_D" panose="020B0700000000000000" pitchFamily="50" charset="-128"/>
              <a:ea typeface="ARUD晶熙ゴシック体P_D" panose="020B07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1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rPr>
              <a:t>テキスト</a:t>
            </a:r>
            <a:endParaRPr kumimoji="1" lang="en-US" altLang="ja-JP" sz="41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100" dirty="0">
                <a:solidFill>
                  <a:srgbClr val="212121"/>
                </a:solidFill>
                <a:latin typeface="ARUD晶熙ゴシック体P_D" panose="020B0700000000000000" pitchFamily="50" charset="-128"/>
                <a:ea typeface="ARUD晶熙ゴシック体P_D" panose="020B0700000000000000" pitchFamily="50" charset="-128"/>
              </a:rPr>
              <a:t>ステッカー</a:t>
            </a:r>
            <a:endParaRPr lang="en-US" altLang="ja-JP" sz="4100" dirty="0">
              <a:solidFill>
                <a:srgbClr val="212121"/>
              </a:solidFill>
              <a:latin typeface="ARUD晶熙ゴシック体P_D" panose="020B0700000000000000" pitchFamily="50" charset="-128"/>
              <a:ea typeface="ARUD晶熙ゴシック体P_D" panose="020B07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1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rPr>
              <a:t>などをつけて</a:t>
            </a:r>
            <a:endParaRPr kumimoji="1" lang="en-US" altLang="ja-JP" sz="41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endParaRPr>
          </a:p>
        </p:txBody>
      </p:sp>
      <p:pic>
        <p:nvPicPr>
          <p:cNvPr id="3" name="그림 62">
            <a:extLst>
              <a:ext uri="{FF2B5EF4-FFF2-40B4-BE49-F238E27FC236}">
                <a16:creationId xmlns:a16="http://schemas.microsoft.com/office/drawing/2014/main" id="{1C4AE4C5-D37F-4A2F-B371-222A21711C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5746376" y="211107"/>
            <a:ext cx="2868919" cy="6471678"/>
          </a:xfrm>
          <a:prstGeom prst="rect">
            <a:avLst/>
          </a:prstGeom>
        </p:spPr>
      </p:pic>
      <p:pic>
        <p:nvPicPr>
          <p:cNvPr id="5" name="図 4">
            <a:extLst>
              <a:ext uri="{FF2B5EF4-FFF2-40B4-BE49-F238E27FC236}">
                <a16:creationId xmlns:a16="http://schemas.microsoft.com/office/drawing/2014/main" id="{35EBEDB3-9290-41EA-884B-9FCE224971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12208" y="1264023"/>
            <a:ext cx="2523578" cy="5464851"/>
          </a:xfrm>
          <a:prstGeom prst="rect">
            <a:avLst/>
          </a:prstGeom>
        </p:spPr>
      </p:pic>
      <p:sp>
        <p:nvSpPr>
          <p:cNvPr id="4" name="楕円 3">
            <a:extLst>
              <a:ext uri="{FF2B5EF4-FFF2-40B4-BE49-F238E27FC236}">
                <a16:creationId xmlns:a16="http://schemas.microsoft.com/office/drawing/2014/main" id="{A6B3FEBE-A459-4B46-B8FF-C6F1463687D6}"/>
              </a:ext>
            </a:extLst>
          </p:cNvPr>
          <p:cNvSpPr/>
          <p:nvPr/>
        </p:nvSpPr>
        <p:spPr>
          <a:xfrm>
            <a:off x="5351929" y="5746376"/>
            <a:ext cx="2429436" cy="10130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rgbClr val="FF0000"/>
                </a:solidFill>
              </a:ln>
              <a:noFill/>
            </a:endParaRPr>
          </a:p>
        </p:txBody>
      </p:sp>
      <p:sp>
        <p:nvSpPr>
          <p:cNvPr id="6" name="スライド番号プレースホルダー 5">
            <a:extLst>
              <a:ext uri="{FF2B5EF4-FFF2-40B4-BE49-F238E27FC236}">
                <a16:creationId xmlns:a16="http://schemas.microsoft.com/office/drawing/2014/main" id="{8D9CEC91-B8B0-42DB-93D2-2B9B7474C335}"/>
              </a:ext>
            </a:extLst>
          </p:cNvPr>
          <p:cNvSpPr>
            <a:spLocks noGrp="1"/>
          </p:cNvSpPr>
          <p:nvPr>
            <p:ph type="sldNum" sz="quarter" idx="12"/>
          </p:nvPr>
        </p:nvSpPr>
        <p:spPr/>
        <p:txBody>
          <a:bodyPr/>
          <a:lstStyle/>
          <a:p>
            <a:fld id="{B15C752D-AC49-46AC-8DF6-64E47356F93F}" type="slidenum">
              <a:rPr kumimoji="1" lang="ja-JP" altLang="en-US" smtClean="0"/>
              <a:t>98</a:t>
            </a:fld>
            <a:endParaRPr kumimoji="1" lang="ja-JP" altLang="en-US"/>
          </a:p>
        </p:txBody>
      </p:sp>
    </p:spTree>
    <p:extLst>
      <p:ext uri="{BB962C8B-B14F-4D97-AF65-F5344CB8AC3E}">
        <p14:creationId xmlns:p14="http://schemas.microsoft.com/office/powerpoint/2010/main" val="24404994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82AB90-E4D2-4034-9B8E-7565C2BC37E0}"/>
              </a:ext>
            </a:extLst>
          </p:cNvPr>
          <p:cNvSpPr txBox="1">
            <a:spLocks/>
          </p:cNvSpPr>
          <p:nvPr/>
        </p:nvSpPr>
        <p:spPr>
          <a:xfrm>
            <a:off x="1001509" y="545297"/>
            <a:ext cx="4198019" cy="5570181"/>
          </a:xfrm>
          <a:prstGeom prst="rect">
            <a:avLst/>
          </a:prstGeom>
          <a:noFill/>
        </p:spPr>
        <p:txBody>
          <a:bodyPr>
            <a:normAutofit fontScale="975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900" dirty="0">
                <a:solidFill>
                  <a:srgbClr val="212121"/>
                </a:solidFill>
                <a:latin typeface="ARUD晶熙ゴシック体P_D" panose="020B0700000000000000" pitchFamily="50" charset="-128"/>
                <a:ea typeface="ARUD晶熙ゴシック体P_D" panose="020B0700000000000000" pitchFamily="50" charset="-128"/>
              </a:rPr>
              <a:t>⑥</a:t>
            </a:r>
            <a:endParaRPr kumimoji="1" lang="en-US" altLang="ja-JP" sz="49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33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1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rPr>
              <a:t>タイトルや場所などをつけてから、</a:t>
            </a:r>
            <a:endParaRPr kumimoji="1" lang="en-US" altLang="ja-JP" sz="41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100" dirty="0">
                <a:solidFill>
                  <a:srgbClr val="212121"/>
                </a:solidFill>
                <a:latin typeface="ARUD晶熙ゴシック体P_D" panose="020B0700000000000000" pitchFamily="50" charset="-128"/>
                <a:ea typeface="ARUD晶熙ゴシック体P_D" panose="020B0700000000000000" pitchFamily="50" charset="-128"/>
              </a:rPr>
              <a:t>「投稿」ボタンを押してください</a:t>
            </a:r>
            <a:endParaRPr kumimoji="1" lang="en-US" altLang="ja-JP" sz="4100" b="0" i="0" u="none" strike="noStrike" kern="1200" cap="all" spc="150" normalizeH="0" baseline="0" noProof="0" dirty="0">
              <a:ln>
                <a:noFill/>
              </a:ln>
              <a:solidFill>
                <a:srgbClr val="212121"/>
              </a:solidFill>
              <a:effectLst/>
              <a:uLnTx/>
              <a:uFillTx/>
              <a:latin typeface="ARUD晶熙ゴシック体P_D" panose="020B0700000000000000" pitchFamily="50" charset="-128"/>
              <a:ea typeface="ARUD晶熙ゴシック体P_D" panose="020B0700000000000000" pitchFamily="50" charset="-128"/>
            </a:endParaRPr>
          </a:p>
        </p:txBody>
      </p:sp>
      <p:pic>
        <p:nvPicPr>
          <p:cNvPr id="3" name="그림 62">
            <a:extLst>
              <a:ext uri="{FF2B5EF4-FFF2-40B4-BE49-F238E27FC236}">
                <a16:creationId xmlns:a16="http://schemas.microsoft.com/office/drawing/2014/main" id="{1C4AE4C5-D37F-4A2F-B371-222A21711C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5746376" y="211107"/>
            <a:ext cx="2868919" cy="6471678"/>
          </a:xfrm>
          <a:prstGeom prst="rect">
            <a:avLst/>
          </a:prstGeom>
        </p:spPr>
      </p:pic>
      <p:pic>
        <p:nvPicPr>
          <p:cNvPr id="5" name="図 4">
            <a:extLst>
              <a:ext uri="{FF2B5EF4-FFF2-40B4-BE49-F238E27FC236}">
                <a16:creationId xmlns:a16="http://schemas.microsoft.com/office/drawing/2014/main" id="{35EBEDB3-9290-41EA-884B-9FCE224971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12208" y="1264023"/>
            <a:ext cx="2523577" cy="5464851"/>
          </a:xfrm>
          <a:prstGeom prst="rect">
            <a:avLst/>
          </a:prstGeom>
        </p:spPr>
      </p:pic>
      <p:sp>
        <p:nvSpPr>
          <p:cNvPr id="4" name="楕円 3">
            <a:extLst>
              <a:ext uri="{FF2B5EF4-FFF2-40B4-BE49-F238E27FC236}">
                <a16:creationId xmlns:a16="http://schemas.microsoft.com/office/drawing/2014/main" id="{A6B3FEBE-A459-4B46-B8FF-C6F1463687D6}"/>
              </a:ext>
            </a:extLst>
          </p:cNvPr>
          <p:cNvSpPr/>
          <p:nvPr/>
        </p:nvSpPr>
        <p:spPr>
          <a:xfrm>
            <a:off x="6920753" y="5715862"/>
            <a:ext cx="1860374" cy="10130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rgbClr val="FF0000"/>
                </a:solidFill>
              </a:ln>
              <a:noFill/>
            </a:endParaRPr>
          </a:p>
        </p:txBody>
      </p:sp>
      <p:sp>
        <p:nvSpPr>
          <p:cNvPr id="6" name="スライド番号プレースホルダー 5">
            <a:extLst>
              <a:ext uri="{FF2B5EF4-FFF2-40B4-BE49-F238E27FC236}">
                <a16:creationId xmlns:a16="http://schemas.microsoft.com/office/drawing/2014/main" id="{A3150A88-63B1-478A-BF03-A0E00245F5A4}"/>
              </a:ext>
            </a:extLst>
          </p:cNvPr>
          <p:cNvSpPr>
            <a:spLocks noGrp="1"/>
          </p:cNvSpPr>
          <p:nvPr>
            <p:ph type="sldNum" sz="quarter" idx="12"/>
          </p:nvPr>
        </p:nvSpPr>
        <p:spPr/>
        <p:txBody>
          <a:bodyPr/>
          <a:lstStyle/>
          <a:p>
            <a:fld id="{B15C752D-AC49-46AC-8DF6-64E47356F93F}" type="slidenum">
              <a:rPr kumimoji="1" lang="ja-JP" altLang="en-US" smtClean="0"/>
              <a:t>99</a:t>
            </a:fld>
            <a:endParaRPr kumimoji="1" lang="ja-JP" altLang="en-US"/>
          </a:p>
        </p:txBody>
      </p:sp>
    </p:spTree>
    <p:extLst>
      <p:ext uri="{BB962C8B-B14F-4D97-AF65-F5344CB8AC3E}">
        <p14:creationId xmlns:p14="http://schemas.microsoft.com/office/powerpoint/2010/main" val="1523109959"/>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バッジ">
  <a:themeElements>
    <a:clrScheme name="バッジ">
      <a:dk1>
        <a:sysClr val="windowText" lastClr="000000"/>
      </a:dk1>
      <a:lt1>
        <a:sysClr val="window" lastClr="FFFFFF"/>
      </a:lt1>
      <a:dk2>
        <a:srgbClr val="171312"/>
      </a:dk2>
      <a:lt2>
        <a:srgbClr val="F7F0DF"/>
      </a:lt2>
      <a:accent1>
        <a:srgbClr val="53AE6E"/>
      </a:accent1>
      <a:accent2>
        <a:srgbClr val="326267"/>
      </a:accent2>
      <a:accent3>
        <a:srgbClr val="C5C34A"/>
      </a:accent3>
      <a:accent4>
        <a:srgbClr val="BF6546"/>
      </a:accent4>
      <a:accent5>
        <a:srgbClr val="81B5A8"/>
      </a:accent5>
      <a:accent6>
        <a:srgbClr val="636455"/>
      </a:accent6>
      <a:hlink>
        <a:srgbClr val="81B5A8"/>
      </a:hlink>
      <a:folHlink>
        <a:srgbClr val="936888"/>
      </a:folHlink>
    </a:clrScheme>
    <a:fontScheme name="バッジ">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バッジ">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イオン">
  <a:themeElements>
    <a:clrScheme name="イオン">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イオン">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イオン">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オーガニック">
  <a:themeElements>
    <a:clrScheme name="オーガニック">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オーガニック">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オーガニック">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986</TotalTime>
  <Words>4113</Words>
  <Application>Microsoft Office PowerPoint</Application>
  <PresentationFormat>画面に合わせる (4:3)</PresentationFormat>
  <Paragraphs>883</Paragraphs>
  <Slides>110</Slides>
  <Notes>0</Notes>
  <HiddenSlides>0</HiddenSlides>
  <MMClips>0</MMClips>
  <ScaleCrop>false</ScaleCrop>
  <HeadingPairs>
    <vt:vector size="8" baseType="variant">
      <vt:variant>
        <vt:lpstr>使用されているフォント</vt:lpstr>
      </vt:variant>
      <vt:variant>
        <vt:i4>19</vt:i4>
      </vt:variant>
      <vt:variant>
        <vt:lpstr>テーマ</vt:lpstr>
      </vt:variant>
      <vt:variant>
        <vt:i4>4</vt:i4>
      </vt:variant>
      <vt:variant>
        <vt:lpstr>埋め込まれた OLE サーバー</vt:lpstr>
      </vt:variant>
      <vt:variant>
        <vt:i4>1</vt:i4>
      </vt:variant>
      <vt:variant>
        <vt:lpstr>スライド タイトル</vt:lpstr>
      </vt:variant>
      <vt:variant>
        <vt:i4>110</vt:i4>
      </vt:variant>
    </vt:vector>
  </HeadingPairs>
  <TitlesOfParts>
    <vt:vector size="134" baseType="lpstr">
      <vt:lpstr>ARUD晶熙ゴシック体P_D</vt:lpstr>
      <vt:lpstr>BIZ UDPゴシック</vt:lpstr>
      <vt:lpstr>ＭＳ Ｐゴシック</vt:lpstr>
      <vt:lpstr>宋体</vt:lpstr>
      <vt:lpstr>UD デジタル 教科書体 NP-B</vt:lpstr>
      <vt:lpstr>Meiryo</vt:lpstr>
      <vt:lpstr>Meiryo</vt:lpstr>
      <vt:lpstr>游ゴシック</vt:lpstr>
      <vt:lpstr>Arial</vt:lpstr>
      <vt:lpstr>Calibri</vt:lpstr>
      <vt:lpstr>Calibri Light</vt:lpstr>
      <vt:lpstr>Century Gothic</vt:lpstr>
      <vt:lpstr>Courier New</vt:lpstr>
      <vt:lpstr>Garamond</vt:lpstr>
      <vt:lpstr>Gill Sans MT</vt:lpstr>
      <vt:lpstr>Impact</vt:lpstr>
      <vt:lpstr>Roboto</vt:lpstr>
      <vt:lpstr>Segoe UI Historic</vt:lpstr>
      <vt:lpstr>Wingdings 3</vt:lpstr>
      <vt:lpstr>バッジ</vt:lpstr>
      <vt:lpstr>Office テーマ</vt:lpstr>
      <vt:lpstr>イオン</vt:lpstr>
      <vt:lpstr>オーガニック</vt:lpstr>
      <vt:lpstr>Worksheet</vt:lpstr>
      <vt:lpstr>   農泊デジタル マーケティング </vt:lpstr>
      <vt:lpstr>講師プロフィール</vt:lpstr>
      <vt:lpstr>PowerPoint プレゼンテーション</vt:lpstr>
      <vt:lpstr>PowerPoint プレゼンテーション</vt:lpstr>
      <vt:lpstr>農業のDXニーズ 「やりたいけどできない」</vt:lpstr>
      <vt:lpstr>実は DXは２種類ある</vt:lpstr>
      <vt:lpstr>「S-DX」 ７つのＳが付くＤＸ</vt:lpstr>
      <vt:lpstr>最先端よりも「現実に役立つ」へ</vt:lpstr>
      <vt:lpstr> 　地域のデジタル化の要点  「高額で難しいシステム」より 「簡単なSNS」だけで 　十分に効果をあげられる</vt:lpstr>
      <vt:lpstr>国民は「HPからSNSへ」 </vt:lpstr>
      <vt:lpstr>特に若い世代は 「HP・メール」より「SNS」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①LINEの特徴</vt:lpstr>
      <vt:lpstr>②YOUTUBEの特徴</vt:lpstr>
      <vt:lpstr>③Instagramの特徴</vt:lpstr>
      <vt:lpstr>④Twitterの特徴</vt:lpstr>
      <vt:lpstr>⑤FACEBOOKの特徴</vt:lpstr>
      <vt:lpstr>⑥TIKTOKの特徴</vt:lpstr>
      <vt:lpstr> 　SNSの選択の要点  　それぞれに長所と短所 　うまく複数を使い分けて 　ください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SNSの要点  　他に勝てる強い分野 　観光資源を見つけて配信</vt:lpstr>
      <vt:lpstr>PowerPoint プレゼンテーション</vt:lpstr>
      <vt:lpstr>PowerPoint プレゼンテーション</vt:lpstr>
      <vt:lpstr>PowerPoint プレゼンテーション</vt:lpstr>
      <vt:lpstr>DXとは 「データに基づく顧客主義」</vt:lpstr>
      <vt:lpstr> 　マーケティングの要点  　勘、根性、経験ではなく 　「顧客データ」を使う</vt:lpstr>
      <vt:lpstr>PowerPoint プレゼンテーション</vt:lpstr>
      <vt:lpstr>PowerPoint プレゼンテーション</vt:lpstr>
      <vt:lpstr>農泊の顧客調査の方法  </vt:lpstr>
      <vt:lpstr>「農泊ポータル」に的をしぼり、 どのページが見られているのかを分析すれば・・・・       　農泊の顧客ニーズがわかる！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HP分析の要点  　同じ市場の大手サイトを 　分析すれば、顧客データの 　属性やニーズがわかる </vt:lpstr>
      <vt:lpstr>PowerPoint プレゼンテーション</vt:lpstr>
      <vt:lpstr>農泊のデータ調査の方法②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検索キーワード分析の要点  　その市場の関連キーワード 　は宝の山。 　分析すれば、ニーズがわかり 　顧客に合った発信が可能に。 </vt:lpstr>
      <vt:lpstr>PowerPoint プレゼンテーション</vt:lpstr>
      <vt:lpstr>観光地の訪問客分析の例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東武動物公園・S園遊園地・Yランド 【地点来訪者属性分析】</vt:lpstr>
      <vt:lpstr>東武動物公園・S園遊園地・Yランド 【リピーター分析】 　　　　　　　　　　　　　 　　　　　　　　　　　　　【来訪時間帯分析】</vt:lpstr>
      <vt:lpstr>東武動物公園・S園遊園地・Yランド 【3地点来訪者居住地分析】</vt:lpstr>
      <vt:lpstr>PowerPoint プレゼンテーション</vt:lpstr>
      <vt:lpstr>PowerPoint プレゼンテーション</vt:lpstr>
      <vt:lpstr>PowerPoint プレゼンテーション</vt:lpstr>
      <vt:lpstr>PowerPoint プレゼンテーション</vt:lpstr>
      <vt:lpstr> 　観光客分析の要点  　少数のアンケートよりも 　スマホの位置データの方が 　母数が多くて正確 </vt:lpstr>
      <vt:lpstr>PowerPoint プレゼンテーション</vt:lpstr>
      <vt:lpstr>PowerPoint プレゼンテーション</vt:lpstr>
      <vt:lpstr>Youtubeへの投稿</vt:lpstr>
      <vt:lpstr>youtubeなどで 動画作成する時も 検索されている キーワードを タイトルにして 作りましょう！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どのタイトルで作るとyoutubeが効果的？</vt:lpstr>
      <vt:lpstr>どのタイトルで作るとyoutubeが効果的？</vt:lpstr>
      <vt:lpstr>実際に農泊に行って撮影しyoutubeに投稿してみました</vt:lpstr>
      <vt:lpstr>先週、農泊に行ってyoutubeに投稿</vt:lpstr>
      <vt:lpstr> 　youtube投稿の要点  　無料のVIDIQを使い 　再生されやすいタイトルの 　が何かを見てから 　動画をとりましょう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農泊推進の 新たなカタチ   農泊DXを使った 新たなマーケティング手法 </dc:title>
  <dc:creator>村井 宗明</dc:creator>
  <cp:lastModifiedBy>村井 宗明</cp:lastModifiedBy>
  <cp:revision>28</cp:revision>
  <dcterms:created xsi:type="dcterms:W3CDTF">2022-03-06T04:05:14Z</dcterms:created>
  <dcterms:modified xsi:type="dcterms:W3CDTF">2022-03-16T09:38:25Z</dcterms:modified>
</cp:coreProperties>
</file>